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9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2"/>
  </p:notesMasterIdLst>
  <p:sldIdLst>
    <p:sldId id="280" r:id="rId2"/>
    <p:sldId id="256" r:id="rId3"/>
    <p:sldId id="337" r:id="rId4"/>
    <p:sldId id="257" r:id="rId5"/>
    <p:sldId id="333" r:id="rId6"/>
    <p:sldId id="335" r:id="rId7"/>
    <p:sldId id="282" r:id="rId8"/>
    <p:sldId id="330" r:id="rId9"/>
    <p:sldId id="334" r:id="rId10"/>
    <p:sldId id="338" r:id="rId11"/>
    <p:sldId id="339" r:id="rId12"/>
    <p:sldId id="323" r:id="rId13"/>
    <p:sldId id="309" r:id="rId14"/>
    <p:sldId id="310" r:id="rId15"/>
    <p:sldId id="324" r:id="rId16"/>
    <p:sldId id="325" r:id="rId17"/>
    <p:sldId id="326" r:id="rId18"/>
    <p:sldId id="328" r:id="rId19"/>
    <p:sldId id="329" r:id="rId20"/>
    <p:sldId id="308" r:id="rId21"/>
  </p:sldIdLst>
  <p:sldSz cx="9144000" cy="5715000" type="screen16x10"/>
  <p:notesSz cx="6858000" cy="9144000"/>
  <p:embeddedFontLst>
    <p:embeddedFont>
      <p:font typeface=".VnTifani HeavyH" pitchFamily="34" charset="0"/>
      <p:regular r:id="rId23"/>
    </p:embeddedFont>
    <p:embeddedFont>
      <p:font typeface="宋体" pitchFamily="2" charset="-122"/>
      <p:regular r:id="rId24"/>
    </p:embeddedFont>
    <p:embeddedFont>
      <p:font typeface="Tahoma" pitchFamily="34" charset="0"/>
      <p:regular r:id="rId25"/>
      <p:bold r:id="rId26"/>
    </p:embeddedFont>
    <p:embeddedFont>
      <p:font typeface="Calibri" pitchFamily="34" charset="0"/>
      <p:regular r:id="rId27"/>
      <p:bold r:id="rId28"/>
      <p:italic r:id="rId29"/>
      <p:boldItalic r:id="rId30"/>
    </p:embeddedFont>
    <p:embeddedFont>
      <p:font typeface=".VnAvant" pitchFamily="34" charset="0"/>
      <p:regular r:id="rId31"/>
      <p:bold r:id="rId32"/>
      <p:italic r:id="rId33"/>
      <p:boldItalic r:id="rId34"/>
    </p:embeddedFont>
    <p:embeddedFont>
      <p:font typeface=".VnTifani Heavy" pitchFamily="34" charset="0"/>
      <p:regular r:id="rId35"/>
    </p:embeddedFont>
    <p:embeddedFont>
      <p:font typeface="Comic Sans MS" pitchFamily="66" charset="0"/>
      <p:regular r:id="rId36"/>
      <p:bold r:id="rId37"/>
      <p:italic r:id="rId38"/>
      <p:boldItalic r:id="rId39"/>
    </p:embeddedFont>
    <p:embeddedFont>
      <p:font typeface="Arial Black" pitchFamily="34" charset="0"/>
      <p:bold r:id="rId40"/>
    </p:embeddedFont>
    <p:embeddedFont>
      <p:font typeface="VNI-Thufap2"/>
      <p:regular r:id="rId41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  <a:srgbClr val="FFFF99"/>
    <a:srgbClr val="FF66FF"/>
    <a:srgbClr val="0066CC"/>
    <a:srgbClr val="FFCCFF"/>
    <a:srgbClr val="99FFCC"/>
    <a:srgbClr val="00CCFF"/>
    <a:srgbClr val="33CCCC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87" autoAdjust="0"/>
    <p:restoredTop sz="96092" autoAdjust="0"/>
  </p:normalViewPr>
  <p:slideViewPr>
    <p:cSldViewPr snapToGrid="0">
      <p:cViewPr varScale="1">
        <p:scale>
          <a:sx n="85" d="100"/>
          <a:sy n="85" d="100"/>
        </p:scale>
        <p:origin x="-1050" y="-84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9/25/2024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k.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17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31F16A3-DDD9-493E-A22D-D3716428AE8E}" type="slidenum">
              <a:rPr lang="en-US">
                <a:latin typeface="Arial" charset="0"/>
              </a:rPr>
              <a:pPr/>
              <a:t>18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19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hiệu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chú</a:t>
            </a:r>
            <a:r>
              <a:rPr lang="en-US" baseline="0" dirty="0"/>
              <a:t> </a:t>
            </a:r>
            <a:r>
              <a:rPr lang="en-US" baseline="0" dirty="0" err="1"/>
              <a:t>thích</a:t>
            </a:r>
            <a:r>
              <a:rPr lang="en-US" baseline="0" dirty="0"/>
              <a:t> </a:t>
            </a:r>
            <a:r>
              <a:rPr lang="en-US" baseline="0" dirty="0" err="1"/>
              <a:t>tranh</a:t>
            </a:r>
            <a:r>
              <a:rPr lang="en-US" baseline="0" dirty="0"/>
              <a:t>, </a:t>
            </a:r>
            <a:r>
              <a:rPr lang="en-US" baseline="0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viên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to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</a:t>
            </a:r>
            <a:r>
              <a:rPr lang="en-US" baseline="0" dirty="0" err="1"/>
              <a:t>gi</a:t>
            </a:r>
            <a:r>
              <a:rPr lang="en-US" baseline="0" dirty="0"/>
              <a:t> </a:t>
            </a:r>
            <a:r>
              <a:rPr lang="en-US" baseline="0" dirty="0" err="1"/>
              <a:t>và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có</a:t>
            </a:r>
            <a:r>
              <a:rPr lang="en-US" baseline="0" dirty="0"/>
              <a:t> </a:t>
            </a:r>
            <a:r>
              <a:rPr lang="en-US" baseline="0" dirty="0" err="1"/>
              <a:t>chữ</a:t>
            </a:r>
            <a:r>
              <a:rPr lang="en-US" baseline="0" dirty="0"/>
              <a:t> k. </a:t>
            </a:r>
            <a:r>
              <a:rPr lang="en-US" baseline="0" dirty="0" err="1"/>
              <a:t>Muốn</a:t>
            </a:r>
            <a:r>
              <a:rPr lang="en-US" baseline="0" dirty="0"/>
              <a:t> </a:t>
            </a:r>
            <a:r>
              <a:rPr lang="en-US" baseline="0" dirty="0" err="1"/>
              <a:t>đọc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nào</a:t>
            </a:r>
            <a:r>
              <a:rPr lang="en-US" baseline="0" dirty="0"/>
              <a:t>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tiếng</a:t>
            </a:r>
            <a:r>
              <a:rPr lang="en-US" baseline="0" dirty="0"/>
              <a:t> </a:t>
            </a:r>
            <a:r>
              <a:rPr lang="en-US" baseline="0" dirty="0" err="1"/>
              <a:t>đó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9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3547C55-8CE5-4E89-94F7-D9FB8D5375BD}" type="slidenum">
              <a:rPr lang="en-US">
                <a:latin typeface="Arial" charset="0"/>
              </a:rPr>
              <a:pPr/>
              <a:t>10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C7AB53-3DFA-466F-8832-707AB88F9FF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0974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D89DC42-C0CE-48D4-85D7-41EFBDB62C86}" type="slidenum">
              <a:rPr lang="en-US">
                <a:latin typeface="Arial" charset="0"/>
              </a:rPr>
              <a:pPr/>
              <a:t>15</a:t>
            </a:fld>
            <a:endParaRPr lang="en-US">
              <a:latin typeface="Arial" charset="0"/>
            </a:endParaRPr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442FA665-396E-41FB-AA77-5B130EFC5274}" type="slidenum">
              <a:rPr lang="en-US" sz="1200">
                <a:latin typeface="Arial" charset="0"/>
              </a:rPr>
              <a:pPr algn="r" eaLnBrk="1" hangingPunct="1"/>
              <a:t>15</a:t>
            </a:fld>
            <a:endParaRPr lang="en-US" sz="1200">
              <a:latin typeface="Arial" charset="0"/>
            </a:endParaRPr>
          </a:p>
        </p:txBody>
      </p:sp>
      <p:sp>
        <p:nvSpPr>
          <p:cNvPr id="3789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dirty="0" err="1">
                <a:latin typeface="Arial" charset="0"/>
              </a:rPr>
              <a:t>Nhấn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chuột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vào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cánh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bông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chọn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mở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cảnh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hoa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ra</a:t>
            </a:r>
            <a:r>
              <a:rPr lang="en-US" baseline="0" dirty="0">
                <a:latin typeface="Arial" charset="0"/>
              </a:rPr>
              <a:t>,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số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đến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câu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hỏi</a:t>
            </a:r>
            <a:r>
              <a:rPr lang="en-US" baseline="0" dirty="0">
                <a:latin typeface="Arial" charset="0"/>
              </a:rPr>
              <a:t>.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khi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trả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lời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đúng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Home quay </a:t>
            </a:r>
            <a:r>
              <a:rPr lang="en-US" baseline="0" dirty="0" err="1">
                <a:latin typeface="Arial" charset="0"/>
              </a:rPr>
              <a:t>lại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trang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này</a:t>
            </a:r>
            <a:r>
              <a:rPr lang="en-US" baseline="0" dirty="0">
                <a:latin typeface="Arial" charset="0"/>
              </a:rPr>
              <a:t>/ </a:t>
            </a:r>
            <a:r>
              <a:rPr lang="en-US" baseline="0" dirty="0" err="1">
                <a:latin typeface="Arial" charset="0"/>
              </a:rPr>
              <a:t>Chơi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xong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nhấn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vào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nút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mũi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tên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để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chuyển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phần</a:t>
            </a:r>
            <a:r>
              <a:rPr lang="en-US" baseline="0" dirty="0">
                <a:latin typeface="Arial" charset="0"/>
              </a:rPr>
              <a:t> </a:t>
            </a:r>
            <a:r>
              <a:rPr lang="en-US" baseline="0" dirty="0" err="1">
                <a:latin typeface="Arial" charset="0"/>
              </a:rPr>
              <a:t>sau</a:t>
            </a:r>
            <a:r>
              <a:rPr lang="en-US" baseline="0" dirty="0">
                <a:latin typeface="Arial" charset="0"/>
              </a:rPr>
              <a:t>.</a:t>
            </a:r>
            <a:endParaRPr lang="en-US" dirty="0">
              <a:latin typeface="Arial" charset="0"/>
            </a:endParaRPr>
          </a:p>
        </p:txBody>
      </p:sp>
      <p:sp>
        <p:nvSpPr>
          <p:cNvPr id="3789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583D15E2-165A-4DDD-9CE5-AB3B39FAE424}" type="slidenum">
              <a:rPr lang="en-US" sz="1200">
                <a:latin typeface="Arial" charset="0"/>
              </a:rPr>
              <a:pPr algn="r" eaLnBrk="1" hangingPunct="1"/>
              <a:t>15</a:t>
            </a:fld>
            <a:endParaRPr lang="en-US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453FDA0-8181-4968-897F-580BF184E0B8}" type="slidenum">
              <a:rPr lang="en-US">
                <a:latin typeface="Arial" charset="0"/>
              </a:rPr>
              <a:pPr/>
              <a:t>16</a:t>
            </a:fld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2024/9/25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jp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audio" Target="../media/audio2.wav"/><Relationship Id="rId18" Type="http://schemas.openxmlformats.org/officeDocument/2006/relationships/image" Target="../media/image24.gif"/><Relationship Id="rId26" Type="http://schemas.openxmlformats.org/officeDocument/2006/relationships/slide" Target="slide6.xml"/><Relationship Id="rId3" Type="http://schemas.openxmlformats.org/officeDocument/2006/relationships/tags" Target="../tags/tag6.xml"/><Relationship Id="rId21" Type="http://schemas.openxmlformats.org/officeDocument/2006/relationships/image" Target="../media/image27.gif"/><Relationship Id="rId7" Type="http://schemas.openxmlformats.org/officeDocument/2006/relationships/tags" Target="../tags/tag10.xml"/><Relationship Id="rId12" Type="http://schemas.openxmlformats.org/officeDocument/2006/relationships/audio" Target="../media/audio4.wav"/><Relationship Id="rId17" Type="http://schemas.openxmlformats.org/officeDocument/2006/relationships/image" Target="../media/image23.gif"/><Relationship Id="rId25" Type="http://schemas.openxmlformats.org/officeDocument/2006/relationships/image" Target="../media/image31.gif"/><Relationship Id="rId2" Type="http://schemas.openxmlformats.org/officeDocument/2006/relationships/tags" Target="../tags/tag5.xml"/><Relationship Id="rId16" Type="http://schemas.openxmlformats.org/officeDocument/2006/relationships/hyperlink" Target="../My%20Documents/SONG/ATGT%20(khoi7)/vong3(khoi7).ppt" TargetMode="External"/><Relationship Id="rId20" Type="http://schemas.openxmlformats.org/officeDocument/2006/relationships/image" Target="../media/image26.gif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audio" Target="../media/audio1.wav"/><Relationship Id="rId24" Type="http://schemas.openxmlformats.org/officeDocument/2006/relationships/image" Target="../media/image30.gif"/><Relationship Id="rId5" Type="http://schemas.openxmlformats.org/officeDocument/2006/relationships/tags" Target="../tags/tag8.xml"/><Relationship Id="rId15" Type="http://schemas.openxmlformats.org/officeDocument/2006/relationships/audio" Target="../media/audio6.wav"/><Relationship Id="rId23" Type="http://schemas.openxmlformats.org/officeDocument/2006/relationships/image" Target="../media/image29.gif"/><Relationship Id="rId10" Type="http://schemas.openxmlformats.org/officeDocument/2006/relationships/audio" Target="../media/audio3.wav"/><Relationship Id="rId19" Type="http://schemas.openxmlformats.org/officeDocument/2006/relationships/image" Target="../media/image25.gif"/><Relationship Id="rId4" Type="http://schemas.openxmlformats.org/officeDocument/2006/relationships/tags" Target="../tags/tag7.xml"/><Relationship Id="rId9" Type="http://schemas.openxmlformats.org/officeDocument/2006/relationships/notesSlide" Target="../notesSlides/notesSlide5.xml"/><Relationship Id="rId14" Type="http://schemas.openxmlformats.org/officeDocument/2006/relationships/audio" Target="../media/audio5.wav"/><Relationship Id="rId22" Type="http://schemas.openxmlformats.org/officeDocument/2006/relationships/image" Target="../media/image28.gif"/><Relationship Id="rId27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18" Type="http://schemas.openxmlformats.org/officeDocument/2006/relationships/slide" Target="slide20.xml"/><Relationship Id="rId3" Type="http://schemas.openxmlformats.org/officeDocument/2006/relationships/image" Target="../media/image37.jpe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17" Type="http://schemas.openxmlformats.org/officeDocument/2006/relationships/image" Target="../media/image47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46.png"/><Relationship Id="rId20" Type="http://schemas.openxmlformats.org/officeDocument/2006/relationships/image" Target="../media/image49.gif"/><Relationship Id="rId1" Type="http://schemas.openxmlformats.org/officeDocument/2006/relationships/slideLayout" Target="../slideLayouts/slideLayout7.xml"/><Relationship Id="rId6" Type="http://schemas.openxmlformats.org/officeDocument/2006/relationships/slide" Target="slide17.xml"/><Relationship Id="rId11" Type="http://schemas.openxmlformats.org/officeDocument/2006/relationships/slide" Target="slide19.xml"/><Relationship Id="rId5" Type="http://schemas.openxmlformats.org/officeDocument/2006/relationships/image" Target="../media/image38.png"/><Relationship Id="rId15" Type="http://schemas.openxmlformats.org/officeDocument/2006/relationships/slide" Target="slide16.xml"/><Relationship Id="rId10" Type="http://schemas.openxmlformats.org/officeDocument/2006/relationships/image" Target="../media/image42.png"/><Relationship Id="rId19" Type="http://schemas.openxmlformats.org/officeDocument/2006/relationships/image" Target="../media/image48.gif"/><Relationship Id="rId4" Type="http://schemas.openxmlformats.org/officeDocument/2006/relationships/slide" Target="slide18.xml"/><Relationship Id="rId9" Type="http://schemas.openxmlformats.org/officeDocument/2006/relationships/image" Target="../media/image41.jpeg"/><Relationship Id="rId1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gif"/><Relationship Id="rId18" Type="http://schemas.openxmlformats.org/officeDocument/2006/relationships/image" Target="../media/image29.gif"/><Relationship Id="rId3" Type="http://schemas.openxmlformats.org/officeDocument/2006/relationships/slideLayout" Target="../slideLayouts/slideLayout1.xml"/><Relationship Id="rId21" Type="http://schemas.openxmlformats.org/officeDocument/2006/relationships/slide" Target="slide15.xml"/><Relationship Id="rId7" Type="http://schemas.openxmlformats.org/officeDocument/2006/relationships/audio" Target="../media/audio4.wav"/><Relationship Id="rId12" Type="http://schemas.openxmlformats.org/officeDocument/2006/relationships/image" Target="../media/image23.gif"/><Relationship Id="rId17" Type="http://schemas.openxmlformats.org/officeDocument/2006/relationships/image" Target="../media/image28.gif"/><Relationship Id="rId2" Type="http://schemas.openxmlformats.org/officeDocument/2006/relationships/tags" Target="../tags/tag12.xml"/><Relationship Id="rId16" Type="http://schemas.openxmlformats.org/officeDocument/2006/relationships/image" Target="../media/image27.gif"/><Relationship Id="rId20" Type="http://schemas.openxmlformats.org/officeDocument/2006/relationships/image" Target="../media/image51.png"/><Relationship Id="rId1" Type="http://schemas.openxmlformats.org/officeDocument/2006/relationships/tags" Target="../tags/tag11.xml"/><Relationship Id="rId6" Type="http://schemas.openxmlformats.org/officeDocument/2006/relationships/audio" Target="../media/audio1.wav"/><Relationship Id="rId11" Type="http://schemas.openxmlformats.org/officeDocument/2006/relationships/hyperlink" Target="../My%20Documents/SONG/ATGT%20(khoi7)/vong3(khoi7).ppt" TargetMode="External"/><Relationship Id="rId5" Type="http://schemas.openxmlformats.org/officeDocument/2006/relationships/audio" Target="../media/audio8.wav"/><Relationship Id="rId15" Type="http://schemas.openxmlformats.org/officeDocument/2006/relationships/image" Target="../media/image26.gif"/><Relationship Id="rId10" Type="http://schemas.openxmlformats.org/officeDocument/2006/relationships/audio" Target="../media/audio5.wav"/><Relationship Id="rId19" Type="http://schemas.openxmlformats.org/officeDocument/2006/relationships/image" Target="../media/image50.png"/><Relationship Id="rId4" Type="http://schemas.openxmlformats.org/officeDocument/2006/relationships/notesSlide" Target="../notesSlides/notesSlide9.xml"/><Relationship Id="rId9" Type="http://schemas.openxmlformats.org/officeDocument/2006/relationships/audio" Target="../media/audio9.wav"/><Relationship Id="rId14" Type="http://schemas.openxmlformats.org/officeDocument/2006/relationships/image" Target="../media/image2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0.xml"/><Relationship Id="rId13" Type="http://schemas.openxmlformats.org/officeDocument/2006/relationships/audio" Target="../media/audio4.wav"/><Relationship Id="rId18" Type="http://schemas.openxmlformats.org/officeDocument/2006/relationships/image" Target="../media/image23.gif"/><Relationship Id="rId26" Type="http://schemas.openxmlformats.org/officeDocument/2006/relationships/image" Target="../media/image31.gif"/><Relationship Id="rId3" Type="http://schemas.openxmlformats.org/officeDocument/2006/relationships/tags" Target="../tags/tag15.xml"/><Relationship Id="rId21" Type="http://schemas.openxmlformats.org/officeDocument/2006/relationships/image" Target="../media/image26.gif"/><Relationship Id="rId7" Type="http://schemas.openxmlformats.org/officeDocument/2006/relationships/tags" Target="../tags/tag19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0.gif"/><Relationship Id="rId2" Type="http://schemas.openxmlformats.org/officeDocument/2006/relationships/tags" Target="../tags/tag14.xml"/><Relationship Id="rId16" Type="http://schemas.openxmlformats.org/officeDocument/2006/relationships/audio" Target="../media/audio6.wav"/><Relationship Id="rId20" Type="http://schemas.openxmlformats.org/officeDocument/2006/relationships/image" Target="../media/image25.gif"/><Relationship Id="rId1" Type="http://schemas.openxmlformats.org/officeDocument/2006/relationships/tags" Target="../tags/tag13.xml"/><Relationship Id="rId6" Type="http://schemas.openxmlformats.org/officeDocument/2006/relationships/tags" Target="../tags/tag18.xml"/><Relationship Id="rId11" Type="http://schemas.openxmlformats.org/officeDocument/2006/relationships/audio" Target="../media/audio3.wav"/><Relationship Id="rId24" Type="http://schemas.openxmlformats.org/officeDocument/2006/relationships/image" Target="../media/image29.gif"/><Relationship Id="rId5" Type="http://schemas.openxmlformats.org/officeDocument/2006/relationships/tags" Target="../tags/tag17.xml"/><Relationship Id="rId15" Type="http://schemas.openxmlformats.org/officeDocument/2006/relationships/audio" Target="../media/audio5.wav"/><Relationship Id="rId23" Type="http://schemas.openxmlformats.org/officeDocument/2006/relationships/image" Target="../media/image28.gif"/><Relationship Id="rId10" Type="http://schemas.openxmlformats.org/officeDocument/2006/relationships/notesSlide" Target="../notesSlides/notesSlide10.xml"/><Relationship Id="rId19" Type="http://schemas.openxmlformats.org/officeDocument/2006/relationships/image" Target="../media/image24.gif"/><Relationship Id="rId4" Type="http://schemas.openxmlformats.org/officeDocument/2006/relationships/tags" Target="../tags/tag16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27.gif"/><Relationship Id="rId27" Type="http://schemas.openxmlformats.org/officeDocument/2006/relationships/slide" Target="slide1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audio" Target="../media/audio9.wav"/><Relationship Id="rId7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gif"/><Relationship Id="rId11" Type="http://schemas.openxmlformats.org/officeDocument/2006/relationships/slide" Target="slide15.xml"/><Relationship Id="rId5" Type="http://schemas.openxmlformats.org/officeDocument/2006/relationships/hyperlink" Target="../My%20Documents/SONG/ATGT%20(khoi7)/vong3(khoi7).ppt" TargetMode="External"/><Relationship Id="rId10" Type="http://schemas.microsoft.com/office/2007/relationships/hdphoto" Target="../media/hdphoto1.wdp"/><Relationship Id="rId4" Type="http://schemas.openxmlformats.org/officeDocument/2006/relationships/audio" Target="../media/audio4.wav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audio" Target="../media/audio4.wav"/><Relationship Id="rId18" Type="http://schemas.openxmlformats.org/officeDocument/2006/relationships/image" Target="../media/image23.gif"/><Relationship Id="rId26" Type="http://schemas.openxmlformats.org/officeDocument/2006/relationships/image" Target="../media/image31.gif"/><Relationship Id="rId3" Type="http://schemas.openxmlformats.org/officeDocument/2006/relationships/tags" Target="../tags/tag23.xml"/><Relationship Id="rId21" Type="http://schemas.openxmlformats.org/officeDocument/2006/relationships/image" Target="../media/image26.gif"/><Relationship Id="rId7" Type="http://schemas.openxmlformats.org/officeDocument/2006/relationships/tags" Target="../tags/tag27.xml"/><Relationship Id="rId12" Type="http://schemas.openxmlformats.org/officeDocument/2006/relationships/audio" Target="../media/audio1.wav"/><Relationship Id="rId17" Type="http://schemas.openxmlformats.org/officeDocument/2006/relationships/hyperlink" Target="../My%20Documents/SONG/ATGT%20(khoi7)/vong3(khoi7).ppt" TargetMode="External"/><Relationship Id="rId25" Type="http://schemas.openxmlformats.org/officeDocument/2006/relationships/image" Target="../media/image30.gif"/><Relationship Id="rId2" Type="http://schemas.openxmlformats.org/officeDocument/2006/relationships/tags" Target="../tags/tag22.xml"/><Relationship Id="rId16" Type="http://schemas.openxmlformats.org/officeDocument/2006/relationships/audio" Target="../media/audio6.wav"/><Relationship Id="rId20" Type="http://schemas.openxmlformats.org/officeDocument/2006/relationships/image" Target="../media/image25.gif"/><Relationship Id="rId29" Type="http://schemas.openxmlformats.org/officeDocument/2006/relationships/image" Target="../media/image56.png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audio" Target="../media/audio3.wav"/><Relationship Id="rId24" Type="http://schemas.openxmlformats.org/officeDocument/2006/relationships/image" Target="../media/image29.gif"/><Relationship Id="rId5" Type="http://schemas.openxmlformats.org/officeDocument/2006/relationships/tags" Target="../tags/tag25.xml"/><Relationship Id="rId15" Type="http://schemas.openxmlformats.org/officeDocument/2006/relationships/audio" Target="../media/audio5.wav"/><Relationship Id="rId23" Type="http://schemas.openxmlformats.org/officeDocument/2006/relationships/image" Target="../media/image28.gif"/><Relationship Id="rId28" Type="http://schemas.openxmlformats.org/officeDocument/2006/relationships/image" Target="../media/image55.png"/><Relationship Id="rId10" Type="http://schemas.openxmlformats.org/officeDocument/2006/relationships/notesSlide" Target="../notesSlides/notesSlide12.xml"/><Relationship Id="rId19" Type="http://schemas.openxmlformats.org/officeDocument/2006/relationships/image" Target="../media/image24.gif"/><Relationship Id="rId31" Type="http://schemas.openxmlformats.org/officeDocument/2006/relationships/image" Target="../media/image58.jpeg"/><Relationship Id="rId4" Type="http://schemas.openxmlformats.org/officeDocument/2006/relationships/tags" Target="../tags/tag24.xml"/><Relationship Id="rId9" Type="http://schemas.openxmlformats.org/officeDocument/2006/relationships/slideLayout" Target="../slideLayouts/slideLayout1.xml"/><Relationship Id="rId14" Type="http://schemas.openxmlformats.org/officeDocument/2006/relationships/audio" Target="../media/audio2.wav"/><Relationship Id="rId22" Type="http://schemas.openxmlformats.org/officeDocument/2006/relationships/image" Target="../media/image27.gif"/><Relationship Id="rId27" Type="http://schemas.openxmlformats.org/officeDocument/2006/relationships/slide" Target="slide15.xml"/><Relationship Id="rId30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gif"/><Relationship Id="rId2" Type="http://schemas.openxmlformats.org/officeDocument/2006/relationships/image" Target="../media/image5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9.gi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655" name="Text Box 47"/>
          <p:cNvSpPr txBox="1">
            <a:spLocks noChangeArrowheads="1"/>
          </p:cNvSpPr>
          <p:nvPr/>
        </p:nvSpPr>
        <p:spPr bwMode="auto">
          <a:xfrm>
            <a:off x="685800" y="2726875"/>
            <a:ext cx="7945438" cy="561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280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2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1981200" y="1816396"/>
            <a:ext cx="4962066" cy="923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5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5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701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6129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95323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317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98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55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845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417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65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46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4003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605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9177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749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321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89398" y="3307626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27398" y="3231426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5164" y="3449045"/>
            <a:ext cx="2656386" cy="2018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6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6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endParaRPr lang="en-US" sz="22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1" y="910923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1. Mâm cỗ có những món ăn gì?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539468" y="3789189"/>
            <a:ext cx="2869975" cy="733845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B. </a:t>
            </a:r>
            <a:r>
              <a:rPr lang="pt-BR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giá đỗ, nem, canh, món xào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2"/>
            </p:custDataLst>
          </p:nvPr>
        </p:nvSpPr>
        <p:spPr>
          <a:xfrm>
            <a:off x="3795320" y="4710919"/>
            <a:ext cx="3462902" cy="68520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vi-VN" sz="19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Cả 2 phương án trên</a:t>
            </a:r>
          </a:p>
        </p:txBody>
      </p:sp>
      <p:sp>
        <p:nvSpPr>
          <p:cNvPr id="47" name="Flowchart: Terminator 46"/>
          <p:cNvSpPr/>
          <p:nvPr>
            <p:custDataLst>
              <p:tags r:id="rId3"/>
            </p:custDataLst>
          </p:nvPr>
        </p:nvSpPr>
        <p:spPr>
          <a:xfrm>
            <a:off x="2235200" y="3869936"/>
            <a:ext cx="2869975" cy="732267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A.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giò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xôi</a:t>
            </a:r>
            <a:r>
              <a:rPr lang="en-US" sz="20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000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gà</a:t>
            </a:r>
            <a:endParaRPr lang="en-US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6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sz="1900" b="1" dirty="0">
              <a:solidFill>
                <a:srgbClr val="0000CC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923" y="1579562"/>
            <a:ext cx="3754554" cy="197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149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6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2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8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4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0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" y="0"/>
            <a:ext cx="9139126" cy="5715000"/>
          </a:xfrm>
          <a:prstGeom prst="rect">
            <a:avLst/>
          </a:prstGeom>
        </p:spPr>
      </p:pic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4799" y="787323"/>
            <a:ext cx="621211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®¸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vÇn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tr¬n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: bi b«,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bÐ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kÓ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gi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·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giß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gi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¸ ®ç.</a:t>
            </a:r>
          </a:p>
          <a:p>
            <a:pPr marL="514350" indent="-514350" algn="just">
              <a:buAutoNum type="arabicPeriod"/>
            </a:pP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LuyÖn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(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6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c©u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)</a:t>
            </a:r>
          </a:p>
          <a:p>
            <a:pPr algn="just"/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	§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thÇm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,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thµnh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endParaRPr lang="en-US" sz="2800" dirty="0">
              <a:solidFill>
                <a:srgbClr val="006600"/>
              </a:solidFill>
              <a:latin typeface=".VnAvant" pitchFamily="34" charset="0"/>
            </a:endParaRPr>
          </a:p>
          <a:p>
            <a:pPr algn="just"/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	§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nèi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tiÕp</a:t>
            </a:r>
            <a:endParaRPr lang="en-US" sz="2800" dirty="0">
              <a:solidFill>
                <a:srgbClr val="006600"/>
              </a:solidFill>
              <a:latin typeface=".VnAvant" pitchFamily="34" charset="0"/>
            </a:endParaRPr>
          </a:p>
          <a:p>
            <a:pPr algn="just"/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3.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Thi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toµn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dirty="0" err="1">
                <a:solidFill>
                  <a:srgbClr val="006600"/>
                </a:solidFill>
                <a:latin typeface=".VnAvant" pitchFamily="34" charset="0"/>
              </a:rPr>
              <a:t>bµi</a:t>
            </a:r>
            <a:r>
              <a:rPr lang="en-US" sz="2800" dirty="0">
                <a:solidFill>
                  <a:srgbClr val="006600"/>
                </a:solidFill>
                <a:latin typeface=".VnAvant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3890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0" y="128599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5.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viÕt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95828" y="666333"/>
            <a:ext cx="69523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Gi¸o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viªn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®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cho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häc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sinh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viÕt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400" b="1" dirty="0" err="1">
                <a:solidFill>
                  <a:srgbClr val="006600"/>
                </a:solidFill>
                <a:latin typeface=".VnAvant" pitchFamily="34" charset="0"/>
              </a:rPr>
              <a:t>b¶ng</a:t>
            </a:r>
            <a:r>
              <a:rPr lang="en-US" sz="2400" b="1" dirty="0">
                <a:solidFill>
                  <a:srgbClr val="006600"/>
                </a:solidFill>
                <a:latin typeface=".VnAvant" pitchFamily="34" charset="0"/>
              </a:rPr>
              <a:t> con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2" y="1326810"/>
            <a:ext cx="8737600" cy="161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939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"/>
          <a:stretch/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812" y="1971675"/>
            <a:ext cx="6353175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305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1508" name="Picture 4" descr="Sunset">
            <a:hlinkHover r:id="" action="ppaction://noaction" highlightClick="1">
              <a:snd r:embed="rId2" name="drumroll.wav"/>
            </a:hlinkHover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717"/>
            <a:ext cx="9448800" cy="59068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5830" name="Text Box 6"/>
          <p:cNvSpPr txBox="1">
            <a:spLocks noChangeArrowheads="1"/>
          </p:cNvSpPr>
          <p:nvPr/>
        </p:nvSpPr>
        <p:spPr bwMode="auto">
          <a:xfrm>
            <a:off x="0" y="698500"/>
            <a:ext cx="9448800" cy="4315126"/>
          </a:xfrm>
          <a:prstGeom prst="rect">
            <a:avLst/>
          </a:prstGeom>
          <a:solidFill>
            <a:srgbClr val="0000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5095" tIns="47547" rIns="95095" bIns="47547">
            <a:spAutoFit/>
          </a:bodyPr>
          <a:lstStyle/>
          <a:p>
            <a:pPr algn="just">
              <a:lnSpc>
                <a:spcPts val="4680"/>
              </a:lnSpc>
              <a:defRPr/>
            </a:pPr>
            <a:r>
              <a:rPr lang="en-US" sz="2400" b="1" dirty="0" err="1">
                <a:solidFill>
                  <a:schemeClr val="bg1"/>
                </a:solidFill>
              </a:rPr>
              <a:t>Luật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chơi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như sau: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Có </a:t>
            </a:r>
            <a:r>
              <a:rPr lang="en-US" sz="2400" b="1" dirty="0">
                <a:solidFill>
                  <a:schemeClr val="bg1"/>
                </a:solidFill>
              </a:rPr>
              <a:t>4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, </a:t>
            </a:r>
            <a:r>
              <a:rPr lang="vi-VN" sz="2400" b="1" dirty="0">
                <a:solidFill>
                  <a:schemeClr val="bg1"/>
                </a:solidFill>
              </a:rPr>
              <a:t>mỗi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tương ứng với một câu hỏi. Trong đó có 1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may mắn nếu chọn được sẽ được một phần quà.</a:t>
            </a:r>
          </a:p>
          <a:p>
            <a:pPr algn="just">
              <a:lnSpc>
                <a:spcPts val="4680"/>
              </a:lnSpc>
              <a:defRPr/>
            </a:pPr>
            <a:r>
              <a:rPr lang="vi-VN" sz="2400" b="1" dirty="0">
                <a:solidFill>
                  <a:schemeClr val="bg1"/>
                </a:solidFill>
              </a:rPr>
              <a:t> - Bạn nào giơ tay trước sẽ được quyền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vi-VN" sz="2400" b="1" dirty="0">
                <a:solidFill>
                  <a:schemeClr val="bg1"/>
                </a:solidFill>
              </a:rPr>
              <a:t>cho mình, sau khi chọn </a:t>
            </a:r>
            <a:r>
              <a:rPr lang="en-US" sz="2400" b="1" dirty="0" err="1">
                <a:solidFill>
                  <a:schemeClr val="bg1"/>
                </a:solidFill>
              </a:rPr>
              <a:t>bông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err="1">
                <a:solidFill>
                  <a:schemeClr val="bg1"/>
                </a:solidFill>
              </a:rPr>
              <a:t>hoa</a:t>
            </a:r>
            <a:r>
              <a:rPr lang="vi-VN" sz="2400" b="1" dirty="0">
                <a:solidFill>
                  <a:schemeClr val="bg1"/>
                </a:solidFill>
              </a:rPr>
              <a:t> nếu trả lời đúng người chơi sẽ nhận được một phần qùa. Sau thời gian </a:t>
            </a:r>
            <a:r>
              <a:rPr lang="en-US" sz="2400" b="1" dirty="0">
                <a:solidFill>
                  <a:schemeClr val="bg1"/>
                </a:solidFill>
              </a:rPr>
              <a:t>5</a:t>
            </a:r>
            <a:r>
              <a:rPr lang="vi-VN" sz="2400" b="1" dirty="0">
                <a:solidFill>
                  <a:schemeClr val="bg1"/>
                </a:solidFill>
              </a:rPr>
              <a:t> giây không trả lời được thì quyền trả lời sẽ thuộc về bạn khác. </a:t>
            </a:r>
          </a:p>
        </p:txBody>
      </p:sp>
      <p:sp>
        <p:nvSpPr>
          <p:cNvPr id="21511" name="WordArt 7"/>
          <p:cNvSpPr>
            <a:spLocks noChangeArrowheads="1" noChangeShapeType="1" noTextEdit="1"/>
          </p:cNvSpPr>
          <p:nvPr/>
        </p:nvSpPr>
        <p:spPr bwMode="auto">
          <a:xfrm>
            <a:off x="0" y="5241396"/>
            <a:ext cx="9448800" cy="57943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5095" tIns="47547" rIns="95095" bIns="47547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pt-BR" sz="3700" kern="10">
                <a:solidFill>
                  <a:srgbClr val="FFFF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.VnTifani HeavyH"/>
              </a:rPr>
              <a:t>Chóc c¸c b¹n may m¾n!</a:t>
            </a:r>
            <a:endParaRPr lang="en-US" sz="3700" kern="10">
              <a:solidFill>
                <a:srgbClr val="FFFF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.VnTifani HeavyH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-35717"/>
            <a:ext cx="9448800" cy="73421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TRÒ CHƠI: HÁI HOA</a:t>
            </a:r>
          </a:p>
        </p:txBody>
      </p:sp>
    </p:spTree>
    <p:extLst>
      <p:ext uri="{BB962C8B-B14F-4D97-AF65-F5344CB8AC3E}">
        <p14:creationId xmlns:p14="http://schemas.microsoft.com/office/powerpoint/2010/main" val="45210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Cloud Callout 43"/>
          <p:cNvSpPr>
            <a:spLocks noChangeArrowheads="1"/>
          </p:cNvSpPr>
          <p:nvPr/>
        </p:nvSpPr>
        <p:spPr bwMode="auto">
          <a:xfrm>
            <a:off x="1219200" y="0"/>
            <a:ext cx="7162800" cy="4254500"/>
          </a:xfrm>
          <a:prstGeom prst="cloudCallout">
            <a:avLst>
              <a:gd name="adj1" fmla="val -20833"/>
              <a:gd name="adj2" fmla="val 62500"/>
            </a:avLst>
          </a:prstGeom>
          <a:gradFill rotWithShape="0">
            <a:gsLst>
              <a:gs pos="0">
                <a:srgbClr val="DDEBCF"/>
              </a:gs>
              <a:gs pos="50000">
                <a:srgbClr val="9CB86E"/>
              </a:gs>
              <a:gs pos="100000">
                <a:srgbClr val="156B13"/>
              </a:gs>
            </a:gsLst>
            <a:lin ang="5400000"/>
          </a:gra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sp>
        <p:nvSpPr>
          <p:cNvPr id="22531" name="Freeform 41"/>
          <p:cNvSpPr>
            <a:spLocks noChangeArrowheads="1"/>
          </p:cNvSpPr>
          <p:nvPr/>
        </p:nvSpPr>
        <p:spPr bwMode="auto">
          <a:xfrm>
            <a:off x="2209800" y="762000"/>
            <a:ext cx="2865438" cy="4730750"/>
          </a:xfrm>
          <a:custGeom>
            <a:avLst/>
            <a:gdLst>
              <a:gd name="T0" fmla="*/ 9998 w 3246155"/>
              <a:gd name="T1" fmla="*/ 9173235 h 5448300"/>
              <a:gd name="T2" fmla="*/ 13658 w 3246155"/>
              <a:gd name="T3" fmla="*/ 6176049 h 5448300"/>
              <a:gd name="T4" fmla="*/ 6838 w 3246155"/>
              <a:gd name="T5" fmla="*/ 9082414 h 5448300"/>
              <a:gd name="T6" fmla="*/ 8834 w 3246155"/>
              <a:gd name="T7" fmla="*/ 10353944 h 5448300"/>
              <a:gd name="T8" fmla="*/ 9667 w 3246155"/>
              <a:gd name="T9" fmla="*/ 13986888 h 5448300"/>
              <a:gd name="T10" fmla="*/ 3677 w 3246155"/>
              <a:gd name="T11" fmla="*/ 12806184 h 5448300"/>
              <a:gd name="T12" fmla="*/ 3011 w 3246155"/>
              <a:gd name="T13" fmla="*/ 13441967 h 5448300"/>
              <a:gd name="T14" fmla="*/ 9333 w 3246155"/>
              <a:gd name="T15" fmla="*/ 15167590 h 5448300"/>
              <a:gd name="T16" fmla="*/ 7835 w 3246155"/>
              <a:gd name="T17" fmla="*/ 17983136 h 5448300"/>
              <a:gd name="T18" fmla="*/ 4175 w 3246155"/>
              <a:gd name="T19" fmla="*/ 23886708 h 5448300"/>
              <a:gd name="T20" fmla="*/ 2346 w 3246155"/>
              <a:gd name="T21" fmla="*/ 25521449 h 5448300"/>
              <a:gd name="T22" fmla="*/ 23641 w 3246155"/>
              <a:gd name="T23" fmla="*/ 25975641 h 5448300"/>
              <a:gd name="T24" fmla="*/ 21145 w 3246155"/>
              <a:gd name="T25" fmla="*/ 23160096 h 5448300"/>
              <a:gd name="T26" fmla="*/ 22311 w 3246155"/>
              <a:gd name="T27" fmla="*/ 23160096 h 5448300"/>
              <a:gd name="T28" fmla="*/ 21811 w 3246155"/>
              <a:gd name="T29" fmla="*/ 19799597 h 5448300"/>
              <a:gd name="T30" fmla="*/ 20480 w 3246155"/>
              <a:gd name="T31" fmla="*/ 19708768 h 5448300"/>
              <a:gd name="T32" fmla="*/ 20147 w 3246155"/>
              <a:gd name="T33" fmla="*/ 16893248 h 5448300"/>
              <a:gd name="T34" fmla="*/ 28299 w 3246155"/>
              <a:gd name="T35" fmla="*/ 14985949 h 5448300"/>
              <a:gd name="T36" fmla="*/ 28133 w 3246155"/>
              <a:gd name="T37" fmla="*/ 14985949 h 5448300"/>
              <a:gd name="T38" fmla="*/ 28299 w 3246155"/>
              <a:gd name="T39" fmla="*/ 13714417 h 5448300"/>
              <a:gd name="T40" fmla="*/ 17819 w 3246155"/>
              <a:gd name="T41" fmla="*/ 14441017 h 5448300"/>
              <a:gd name="T42" fmla="*/ 18150 w 3246155"/>
              <a:gd name="T43" fmla="*/ 11625482 h 5448300"/>
              <a:gd name="T44" fmla="*/ 21478 w 3246155"/>
              <a:gd name="T45" fmla="*/ 11807124 h 5448300"/>
              <a:gd name="T46" fmla="*/ 23309 w 3246155"/>
              <a:gd name="T47" fmla="*/ 11171378 h 5448300"/>
              <a:gd name="T48" fmla="*/ 20646 w 3246155"/>
              <a:gd name="T49" fmla="*/ 10717233 h 5448300"/>
              <a:gd name="T50" fmla="*/ 20812 w 3246155"/>
              <a:gd name="T51" fmla="*/ 10444753 h 5448300"/>
              <a:gd name="T52" fmla="*/ 21145 w 3246155"/>
              <a:gd name="T53" fmla="*/ 10444753 h 5448300"/>
              <a:gd name="T54" fmla="*/ 25638 w 3246155"/>
              <a:gd name="T55" fmla="*/ 8991600 h 5448300"/>
              <a:gd name="T56" fmla="*/ 24972 w 3246155"/>
              <a:gd name="T57" fmla="*/ 8083336 h 5448300"/>
              <a:gd name="T58" fmla="*/ 17153 w 3246155"/>
              <a:gd name="T59" fmla="*/ 8900734 h 5448300"/>
              <a:gd name="T60" fmla="*/ 19815 w 3246155"/>
              <a:gd name="T61" fmla="*/ 6266870 h 5448300"/>
              <a:gd name="T62" fmla="*/ 20313 w 3246155"/>
              <a:gd name="T63" fmla="*/ 5721926 h 5448300"/>
              <a:gd name="T64" fmla="*/ 18318 w 3246155"/>
              <a:gd name="T65" fmla="*/ 999065 h 5448300"/>
              <a:gd name="T66" fmla="*/ 15489 w 3246155"/>
              <a:gd name="T67" fmla="*/ 0 h 5448300"/>
              <a:gd name="T68" fmla="*/ 16652 w 3246155"/>
              <a:gd name="T69" fmla="*/ 3088029 h 5448300"/>
              <a:gd name="T70" fmla="*/ 17485 w 3246155"/>
              <a:gd name="T71" fmla="*/ 4904511 h 5448300"/>
              <a:gd name="T72" fmla="*/ 16652 w 3246155"/>
              <a:gd name="T73" fmla="*/ 6630177 h 5448300"/>
              <a:gd name="T74" fmla="*/ 14823 w 3246155"/>
              <a:gd name="T75" fmla="*/ 3814633 h 5448300"/>
              <a:gd name="T76" fmla="*/ 12161 w 3246155"/>
              <a:gd name="T77" fmla="*/ 4722870 h 5448300"/>
              <a:gd name="T78" fmla="*/ 13160 w 3246155"/>
              <a:gd name="T79" fmla="*/ 6085229 h 5448300"/>
              <a:gd name="T80" fmla="*/ 14823 w 3246155"/>
              <a:gd name="T81" fmla="*/ 6176049 h 5448300"/>
              <a:gd name="T82" fmla="*/ 9998 w 3246155"/>
              <a:gd name="T83" fmla="*/ 9173235 h 5448300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3246155"/>
              <a:gd name="T127" fmla="*/ 0 h 5448300"/>
              <a:gd name="T128" fmla="*/ 3246155 w 3246155"/>
              <a:gd name="T129" fmla="*/ 5448300 h 5448300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3246155" h="5448300">
                <a:moveTo>
                  <a:pt x="1144837" y="1924050"/>
                </a:moveTo>
                <a:cubicBezTo>
                  <a:pt x="1609507" y="1285129"/>
                  <a:pt x="1861145" y="1295400"/>
                  <a:pt x="1563937" y="1295400"/>
                </a:cubicBezTo>
                <a:cubicBezTo>
                  <a:pt x="825465" y="1917271"/>
                  <a:pt x="1155498" y="1905000"/>
                  <a:pt x="782887" y="1905000"/>
                </a:cubicBezTo>
                <a:lnTo>
                  <a:pt x="1011487" y="2171700"/>
                </a:lnTo>
                <a:lnTo>
                  <a:pt x="1106737" y="2933700"/>
                </a:lnTo>
                <a:lnTo>
                  <a:pt x="420937" y="2686050"/>
                </a:lnTo>
                <a:lnTo>
                  <a:pt x="344737" y="2819400"/>
                </a:lnTo>
                <a:lnTo>
                  <a:pt x="1068637" y="3181350"/>
                </a:lnTo>
                <a:lnTo>
                  <a:pt x="897187" y="3771900"/>
                </a:lnTo>
                <a:cubicBezTo>
                  <a:pt x="435588" y="5022064"/>
                  <a:pt x="0" y="5010150"/>
                  <a:pt x="478087" y="5010150"/>
                </a:cubicBezTo>
                <a:lnTo>
                  <a:pt x="268537" y="5353050"/>
                </a:lnTo>
                <a:lnTo>
                  <a:pt x="2706937" y="5448300"/>
                </a:lnTo>
                <a:lnTo>
                  <a:pt x="2421187" y="4857750"/>
                </a:lnTo>
                <a:lnTo>
                  <a:pt x="2554537" y="4857750"/>
                </a:lnTo>
                <a:lnTo>
                  <a:pt x="2497387" y="4152900"/>
                </a:lnTo>
                <a:lnTo>
                  <a:pt x="2344987" y="4133850"/>
                </a:lnTo>
                <a:cubicBezTo>
                  <a:pt x="2287225" y="3536980"/>
                  <a:pt x="2090067" y="3543300"/>
                  <a:pt x="2306887" y="3543300"/>
                </a:cubicBezTo>
                <a:lnTo>
                  <a:pt x="3240337" y="3143250"/>
                </a:lnTo>
                <a:cubicBezTo>
                  <a:pt x="3246155" y="3140705"/>
                  <a:pt x="3227637" y="3143250"/>
                  <a:pt x="3221287" y="3143250"/>
                </a:cubicBezTo>
                <a:lnTo>
                  <a:pt x="3240337" y="2876550"/>
                </a:lnTo>
                <a:lnTo>
                  <a:pt x="2040187" y="3028950"/>
                </a:lnTo>
                <a:cubicBezTo>
                  <a:pt x="2053308" y="2832128"/>
                  <a:pt x="1929062" y="2584450"/>
                  <a:pt x="2078287" y="2438400"/>
                </a:cubicBezTo>
                <a:cubicBezTo>
                  <a:pt x="2395508" y="2480696"/>
                  <a:pt x="2267944" y="2476500"/>
                  <a:pt x="2459287" y="2476500"/>
                </a:cubicBezTo>
                <a:lnTo>
                  <a:pt x="2668837" y="2343150"/>
                </a:lnTo>
                <a:cubicBezTo>
                  <a:pt x="2567237" y="2311400"/>
                  <a:pt x="2457959" y="2297992"/>
                  <a:pt x="2364037" y="2247900"/>
                </a:cubicBezTo>
                <a:cubicBezTo>
                  <a:pt x="2346319" y="2238450"/>
                  <a:pt x="2368888" y="2204949"/>
                  <a:pt x="2383087" y="2190750"/>
                </a:cubicBezTo>
                <a:cubicBezTo>
                  <a:pt x="2392067" y="2181770"/>
                  <a:pt x="2370387" y="2257425"/>
                  <a:pt x="2421187" y="2190750"/>
                </a:cubicBezTo>
                <a:lnTo>
                  <a:pt x="2935537" y="1885950"/>
                </a:lnTo>
                <a:lnTo>
                  <a:pt x="2859337" y="1695450"/>
                </a:lnTo>
                <a:lnTo>
                  <a:pt x="1963987" y="1866900"/>
                </a:lnTo>
                <a:cubicBezTo>
                  <a:pt x="2065587" y="1682750"/>
                  <a:pt x="2170382" y="1500327"/>
                  <a:pt x="2268787" y="1314450"/>
                </a:cubicBezTo>
                <a:cubicBezTo>
                  <a:pt x="2338709" y="1182375"/>
                  <a:pt x="2275226" y="1250861"/>
                  <a:pt x="2325937" y="1200150"/>
                </a:cubicBezTo>
                <a:cubicBezTo>
                  <a:pt x="2248321" y="870280"/>
                  <a:pt x="2097337" y="548428"/>
                  <a:pt x="2097337" y="209550"/>
                </a:cubicBezTo>
                <a:lnTo>
                  <a:pt x="1773487" y="0"/>
                </a:lnTo>
                <a:cubicBezTo>
                  <a:pt x="1908155" y="634862"/>
                  <a:pt x="1906837" y="414437"/>
                  <a:pt x="1906837" y="647700"/>
                </a:cubicBezTo>
                <a:lnTo>
                  <a:pt x="2002087" y="1028700"/>
                </a:lnTo>
                <a:lnTo>
                  <a:pt x="1906837" y="1390650"/>
                </a:lnTo>
                <a:lnTo>
                  <a:pt x="1697287" y="800100"/>
                </a:lnTo>
                <a:cubicBezTo>
                  <a:pt x="1386952" y="974663"/>
                  <a:pt x="1392487" y="854979"/>
                  <a:pt x="1392487" y="990600"/>
                </a:cubicBezTo>
                <a:lnTo>
                  <a:pt x="1506787" y="1276350"/>
                </a:lnTo>
                <a:lnTo>
                  <a:pt x="1697287" y="1295400"/>
                </a:lnTo>
                <a:lnTo>
                  <a:pt x="1144837" y="1924050"/>
                </a:lnTo>
                <a:close/>
              </a:path>
            </a:pathLst>
          </a:custGeom>
          <a:blipFill dpi="0" rotWithShape="1">
            <a:blip r:embed="rId3"/>
            <a:srcRect/>
            <a:tile tx="0" ty="0" sx="100000" sy="100000" flip="none" algn="tl"/>
          </a:blip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/>
          </a:p>
        </p:txBody>
      </p:sp>
      <p:grpSp>
        <p:nvGrpSpPr>
          <p:cNvPr id="22532" name="Group 28"/>
          <p:cNvGrpSpPr>
            <a:grpSpLocks/>
          </p:cNvGrpSpPr>
          <p:nvPr/>
        </p:nvGrpSpPr>
        <p:grpSpPr bwMode="auto">
          <a:xfrm>
            <a:off x="1656190" y="2400101"/>
            <a:ext cx="1908401" cy="1930798"/>
            <a:chOff x="432" y="288"/>
            <a:chExt cx="1584" cy="1488"/>
          </a:xfrm>
        </p:grpSpPr>
        <p:sp>
          <p:nvSpPr>
            <p:cNvPr id="22611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2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3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4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5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6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17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8" name="Oval 36">
              <a:hlinkClick r:id="rId4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3" name="Group 46"/>
          <p:cNvGrpSpPr>
            <a:grpSpLocks/>
          </p:cNvGrpSpPr>
          <p:nvPr/>
        </p:nvGrpSpPr>
        <p:grpSpPr bwMode="auto">
          <a:xfrm>
            <a:off x="4877326" y="923128"/>
            <a:ext cx="1635773" cy="1608998"/>
            <a:chOff x="432" y="288"/>
            <a:chExt cx="1584" cy="1488"/>
          </a:xfrm>
        </p:grpSpPr>
        <p:sp>
          <p:nvSpPr>
            <p:cNvPr id="22603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4" name="Oval 48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5" name="Oval 49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6" name="Oval 50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7" name="Oval 51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8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9" name="Oval 53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10" name="Oval 54">
              <a:hlinkClick r:id="rId6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60"/>
              <a:ext cx="792" cy="744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2534" name="Group 18"/>
          <p:cNvGrpSpPr>
            <a:grpSpLocks/>
          </p:cNvGrpSpPr>
          <p:nvPr/>
        </p:nvGrpSpPr>
        <p:grpSpPr bwMode="auto">
          <a:xfrm>
            <a:off x="2272613" y="232626"/>
            <a:ext cx="1840245" cy="2011248"/>
            <a:chOff x="432" y="288"/>
            <a:chExt cx="1584" cy="1488"/>
          </a:xfrm>
        </p:grpSpPr>
        <p:sp>
          <p:nvSpPr>
            <p:cNvPr id="22595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6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7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8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9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0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601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602" name="Oval 17">
              <a:hlinkClick r:id="" action="ppaction://hlinkshowjump?jump=nextslide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8" cy="738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0" name="Freeform 49"/>
          <p:cNvSpPr/>
          <p:nvPr/>
        </p:nvSpPr>
        <p:spPr bwMode="auto">
          <a:xfrm>
            <a:off x="457200" y="5016500"/>
            <a:ext cx="6838950" cy="698500"/>
          </a:xfrm>
          <a:custGeom>
            <a:avLst/>
            <a:gdLst>
              <a:gd name="connsiteX0" fmla="*/ 19050 w 6838950"/>
              <a:gd name="connsiteY0" fmla="*/ 1089023 h 1222373"/>
              <a:gd name="connsiteX1" fmla="*/ 19050 w 6838950"/>
              <a:gd name="connsiteY1" fmla="*/ 1089023 h 1222373"/>
              <a:gd name="connsiteX2" fmla="*/ 495300 w 6838950"/>
              <a:gd name="connsiteY2" fmla="*/ 307973 h 1222373"/>
              <a:gd name="connsiteX3" fmla="*/ 1181100 w 6838950"/>
              <a:gd name="connsiteY3" fmla="*/ 155573 h 1222373"/>
              <a:gd name="connsiteX4" fmla="*/ 1733550 w 6838950"/>
              <a:gd name="connsiteY4" fmla="*/ 3173 h 1222373"/>
              <a:gd name="connsiteX5" fmla="*/ 3714750 w 6838950"/>
              <a:gd name="connsiteY5" fmla="*/ 155573 h 1222373"/>
              <a:gd name="connsiteX6" fmla="*/ 4953000 w 6838950"/>
              <a:gd name="connsiteY6" fmla="*/ 727073 h 1222373"/>
              <a:gd name="connsiteX7" fmla="*/ 4933950 w 6838950"/>
              <a:gd name="connsiteY7" fmla="*/ 727073 h 1222373"/>
              <a:gd name="connsiteX8" fmla="*/ 5962650 w 6838950"/>
              <a:gd name="connsiteY8" fmla="*/ 879473 h 1222373"/>
              <a:gd name="connsiteX9" fmla="*/ 6838950 w 6838950"/>
              <a:gd name="connsiteY9" fmla="*/ 936623 h 1222373"/>
              <a:gd name="connsiteX10" fmla="*/ 6800850 w 6838950"/>
              <a:gd name="connsiteY10" fmla="*/ 1222373 h 1222373"/>
              <a:gd name="connsiteX11" fmla="*/ 0 w 6838950"/>
              <a:gd name="connsiteY11" fmla="*/ 1165223 h 1222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38950" h="1222373">
                <a:moveTo>
                  <a:pt x="19050" y="1089023"/>
                </a:moveTo>
                <a:lnTo>
                  <a:pt x="19050" y="1089023"/>
                </a:lnTo>
                <a:lnTo>
                  <a:pt x="495300" y="307973"/>
                </a:lnTo>
                <a:cubicBezTo>
                  <a:pt x="1193627" y="191585"/>
                  <a:pt x="1181100" y="425426"/>
                  <a:pt x="1181100" y="155573"/>
                </a:cubicBezTo>
                <a:cubicBezTo>
                  <a:pt x="1783947" y="0"/>
                  <a:pt x="1974949" y="3173"/>
                  <a:pt x="1733550" y="3173"/>
                </a:cubicBezTo>
                <a:cubicBezTo>
                  <a:pt x="3709833" y="195045"/>
                  <a:pt x="3401825" y="781424"/>
                  <a:pt x="3714750" y="155573"/>
                </a:cubicBezTo>
                <a:lnTo>
                  <a:pt x="4953000" y="727073"/>
                </a:lnTo>
                <a:cubicBezTo>
                  <a:pt x="4958750" y="729768"/>
                  <a:pt x="4940300" y="727073"/>
                  <a:pt x="4933950" y="727073"/>
                </a:cubicBezTo>
                <a:cubicBezTo>
                  <a:pt x="5942187" y="920965"/>
                  <a:pt x="5686785" y="1155338"/>
                  <a:pt x="5962650" y="879473"/>
                </a:cubicBezTo>
                <a:lnTo>
                  <a:pt x="6838950" y="936623"/>
                </a:lnTo>
                <a:lnTo>
                  <a:pt x="6800850" y="1222373"/>
                </a:lnTo>
                <a:lnTo>
                  <a:pt x="0" y="1165223"/>
                </a:lnTo>
              </a:path>
            </a:pathLst>
          </a:custGeom>
          <a:blipFill>
            <a:blip r:embed="rId9"/>
            <a:tile tx="0" ty="0" sx="100000" sy="100000" flip="none" algn="tl"/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5400000" algn="ctr" rotWithShape="0">
              <a:srgbClr val="996600"/>
            </a:outerShdw>
          </a:effectLst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36" name="Oval 51"/>
          <p:cNvSpPr>
            <a:spLocks noChangeArrowheads="1"/>
          </p:cNvSpPr>
          <p:nvPr/>
        </p:nvSpPr>
        <p:spPr bwMode="auto">
          <a:xfrm>
            <a:off x="6553200" y="698500"/>
            <a:ext cx="381000" cy="254000"/>
          </a:xfrm>
          <a:prstGeom prst="ellipse">
            <a:avLst/>
          </a:prstGeom>
          <a:solidFill>
            <a:srgbClr val="C0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37" name="Oval 52"/>
          <p:cNvGrpSpPr>
            <a:grpSpLocks/>
          </p:cNvGrpSpPr>
          <p:nvPr/>
        </p:nvGrpSpPr>
        <p:grpSpPr bwMode="auto">
          <a:xfrm>
            <a:off x="6997701" y="1579562"/>
            <a:ext cx="482600" cy="402167"/>
            <a:chOff x="4408" y="1194"/>
            <a:chExt cx="304" cy="304"/>
          </a:xfrm>
        </p:grpSpPr>
        <p:pic>
          <p:nvPicPr>
            <p:cNvPr id="22593" name="Oval 52"/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8" y="1194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94" name="Text Box 37"/>
            <p:cNvSpPr txBox="1">
              <a:spLocks noChangeArrowheads="1"/>
            </p:cNvSpPr>
            <p:nvPr/>
          </p:nvSpPr>
          <p:spPr bwMode="auto">
            <a:xfrm>
              <a:off x="4458" y="1242"/>
              <a:ext cx="20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/>
              <a:endParaRPr lang="en-US">
                <a:latin typeface="Comic Sans MS" pitchFamily="66" charset="0"/>
              </a:endParaRPr>
            </a:p>
          </p:txBody>
        </p:sp>
      </p:grpSp>
      <p:sp>
        <p:nvSpPr>
          <p:cNvPr id="54" name="Oval 53"/>
          <p:cNvSpPr/>
          <p:nvPr/>
        </p:nvSpPr>
        <p:spPr bwMode="auto">
          <a:xfrm>
            <a:off x="5053080" y="261938"/>
            <a:ext cx="477100" cy="482700"/>
          </a:xfrm>
          <a:prstGeom prst="ellipse">
            <a:avLst/>
          </a:prstGeom>
          <a:solidFill>
            <a:srgbClr val="FF0066">
              <a:alpha val="36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woPt" dir="t"/>
          </a:scene3d>
          <a:sp3d>
            <a:bevelB w="165100" prst="coolSlant"/>
          </a:sp3d>
        </p:spPr>
        <p:txBody>
          <a:bodyPr lIns="71323" tIns="35662" rIns="71323" bIns="35662"/>
          <a:lstStyle/>
          <a:p>
            <a:pPr>
              <a:defRPr/>
            </a:pPr>
            <a:endParaRPr lang="en-US">
              <a:latin typeface="Comic Sans MS" pitchFamily="66" charset="0"/>
            </a:endParaRPr>
          </a:p>
        </p:txBody>
      </p:sp>
      <p:sp>
        <p:nvSpPr>
          <p:cNvPr id="22541" name="Oval 54"/>
          <p:cNvSpPr>
            <a:spLocks noChangeArrowheads="1"/>
          </p:cNvSpPr>
          <p:nvPr/>
        </p:nvSpPr>
        <p:spPr bwMode="auto">
          <a:xfrm>
            <a:off x="2028045" y="2044650"/>
            <a:ext cx="477100" cy="482700"/>
          </a:xfrm>
          <a:prstGeom prst="ellipse">
            <a:avLst/>
          </a:prstGeom>
          <a:solidFill>
            <a:srgbClr val="0000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22542" name="Group 37"/>
          <p:cNvGrpSpPr>
            <a:grpSpLocks/>
          </p:cNvGrpSpPr>
          <p:nvPr/>
        </p:nvGrpSpPr>
        <p:grpSpPr bwMode="auto">
          <a:xfrm>
            <a:off x="4489235" y="2662576"/>
            <a:ext cx="1772087" cy="1850348"/>
            <a:chOff x="432" y="288"/>
            <a:chExt cx="1584" cy="1488"/>
          </a:xfrm>
        </p:grpSpPr>
        <p:sp>
          <p:nvSpPr>
            <p:cNvPr id="22585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6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7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8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9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0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91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92" name="Oval 45">
              <a:hlinkClick r:id="rId11" action="ppaction://hlinksldjump" highlightClick="1"/>
            </p:cNvPr>
            <p:cNvPicPr>
              <a:picLocks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solidFill>
              <a:srgbClr val="FF00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543" name="Oval 61"/>
          <p:cNvSpPr>
            <a:spLocks noChangeArrowheads="1"/>
          </p:cNvSpPr>
          <p:nvPr/>
        </p:nvSpPr>
        <p:spPr bwMode="auto">
          <a:xfrm>
            <a:off x="6400800" y="2603500"/>
            <a:ext cx="609600" cy="508000"/>
          </a:xfrm>
          <a:prstGeom prst="ellipse">
            <a:avLst/>
          </a:prstGeom>
          <a:solidFill>
            <a:schemeClr val="folHlink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71323" tIns="35662" rIns="71323" bIns="35662"/>
          <a:lstStyle/>
          <a:p>
            <a:endParaRPr lang="en-US">
              <a:latin typeface="Comic Sans MS" pitchFamily="66" charset="0"/>
            </a:endParaRPr>
          </a:p>
        </p:txBody>
      </p:sp>
      <p:grpSp>
        <p:nvGrpSpPr>
          <p:cNvPr id="7" name="Group 37"/>
          <p:cNvGrpSpPr>
            <a:grpSpLocks/>
          </p:cNvGrpSpPr>
          <p:nvPr/>
        </p:nvGrpSpPr>
        <p:grpSpPr bwMode="auto">
          <a:xfrm>
            <a:off x="4485302" y="2663820"/>
            <a:ext cx="1772087" cy="1850348"/>
            <a:chOff x="432" y="288"/>
            <a:chExt cx="1584" cy="1488"/>
          </a:xfrm>
        </p:grpSpPr>
        <p:sp>
          <p:nvSpPr>
            <p:cNvPr id="22577" name="Oval 3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8" name="Oval 3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9" name="Oval 4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0" name="Oval 4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1" name="Oval 4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2" name="Oval 4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83" name="Oval 4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84" name="Oval 45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2" y="663"/>
              <a:ext cx="790" cy="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46"/>
          <p:cNvGrpSpPr>
            <a:grpSpLocks/>
          </p:cNvGrpSpPr>
          <p:nvPr/>
        </p:nvGrpSpPr>
        <p:grpSpPr bwMode="auto">
          <a:xfrm>
            <a:off x="4877326" y="908295"/>
            <a:ext cx="1635773" cy="1619055"/>
            <a:chOff x="414" y="279"/>
            <a:chExt cx="1584" cy="1497"/>
          </a:xfrm>
        </p:grpSpPr>
        <p:sp>
          <p:nvSpPr>
            <p:cNvPr id="22569" name="Oval 47"/>
            <p:cNvSpPr>
              <a:spLocks noChangeArrowheads="1"/>
            </p:cNvSpPr>
            <p:nvPr/>
          </p:nvSpPr>
          <p:spPr bwMode="auto">
            <a:xfrm>
              <a:off x="1488" y="720"/>
              <a:ext cx="510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0" name="Oval 48"/>
            <p:cNvSpPr>
              <a:spLocks noChangeArrowheads="1"/>
            </p:cNvSpPr>
            <p:nvPr/>
          </p:nvSpPr>
          <p:spPr bwMode="auto">
            <a:xfrm>
              <a:off x="1200" y="1200"/>
              <a:ext cx="576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1" name="Oval 49"/>
            <p:cNvSpPr>
              <a:spLocks noChangeArrowheads="1"/>
            </p:cNvSpPr>
            <p:nvPr/>
          </p:nvSpPr>
          <p:spPr bwMode="auto">
            <a:xfrm>
              <a:off x="654" y="1200"/>
              <a:ext cx="594" cy="576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2" name="Oval 50"/>
            <p:cNvSpPr>
              <a:spLocks noChangeArrowheads="1"/>
            </p:cNvSpPr>
            <p:nvPr/>
          </p:nvSpPr>
          <p:spPr bwMode="auto">
            <a:xfrm>
              <a:off x="1158" y="279"/>
              <a:ext cx="57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3" name="Oval 51"/>
            <p:cNvSpPr>
              <a:spLocks noChangeArrowheads="1"/>
            </p:cNvSpPr>
            <p:nvPr/>
          </p:nvSpPr>
          <p:spPr bwMode="auto">
            <a:xfrm>
              <a:off x="654" y="346"/>
              <a:ext cx="552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4" name="Oval 52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75" name="Oval 53"/>
            <p:cNvSpPr>
              <a:spLocks noChangeArrowheads="1"/>
            </p:cNvSpPr>
            <p:nvPr/>
          </p:nvSpPr>
          <p:spPr bwMode="auto">
            <a:xfrm>
              <a:off x="414" y="807"/>
              <a:ext cx="546" cy="537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76" name="Oval 54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1" y="620"/>
              <a:ext cx="792" cy="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9" name="Group 18"/>
          <p:cNvGrpSpPr>
            <a:grpSpLocks/>
          </p:cNvGrpSpPr>
          <p:nvPr/>
        </p:nvGrpSpPr>
        <p:grpSpPr bwMode="auto">
          <a:xfrm>
            <a:off x="2276097" y="231274"/>
            <a:ext cx="1840245" cy="2011248"/>
            <a:chOff x="432" y="288"/>
            <a:chExt cx="1584" cy="1488"/>
          </a:xfrm>
        </p:grpSpPr>
        <p:sp>
          <p:nvSpPr>
            <p:cNvPr id="22561" name="Oval 8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2" name="Oval 9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3" name="Oval 10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4" name="Oval 11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5" name="Oval 12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6" name="Oval 13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67" name="Oval 14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8" name="Oval 17">
              <a:hlinkClick r:id="rId15" action="ppaction://hlinksldjump" highlightClick="1"/>
              <a:hlinkHover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726"/>
              <a:ext cx="788" cy="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28"/>
          <p:cNvGrpSpPr>
            <a:grpSpLocks/>
          </p:cNvGrpSpPr>
          <p:nvPr/>
        </p:nvGrpSpPr>
        <p:grpSpPr bwMode="auto">
          <a:xfrm>
            <a:off x="1628603" y="2400101"/>
            <a:ext cx="1908401" cy="1930798"/>
            <a:chOff x="432" y="288"/>
            <a:chExt cx="1584" cy="1488"/>
          </a:xfrm>
        </p:grpSpPr>
        <p:sp>
          <p:nvSpPr>
            <p:cNvPr id="22553" name="Oval 29"/>
            <p:cNvSpPr>
              <a:spLocks noChangeArrowheads="1"/>
            </p:cNvSpPr>
            <p:nvPr/>
          </p:nvSpPr>
          <p:spPr bwMode="auto">
            <a:xfrm>
              <a:off x="1488" y="72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4" name="Oval 30"/>
            <p:cNvSpPr>
              <a:spLocks noChangeArrowheads="1"/>
            </p:cNvSpPr>
            <p:nvPr/>
          </p:nvSpPr>
          <p:spPr bwMode="auto">
            <a:xfrm>
              <a:off x="1248" y="1200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5" name="Oval 31"/>
            <p:cNvSpPr>
              <a:spLocks noChangeArrowheads="1"/>
            </p:cNvSpPr>
            <p:nvPr/>
          </p:nvSpPr>
          <p:spPr bwMode="auto">
            <a:xfrm>
              <a:off x="720" y="124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6" name="Oval 32"/>
            <p:cNvSpPr>
              <a:spLocks noChangeArrowheads="1"/>
            </p:cNvSpPr>
            <p:nvPr/>
          </p:nvSpPr>
          <p:spPr bwMode="auto">
            <a:xfrm>
              <a:off x="1200" y="288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7" name="Oval 33"/>
            <p:cNvSpPr>
              <a:spLocks noChangeArrowheads="1"/>
            </p:cNvSpPr>
            <p:nvPr/>
          </p:nvSpPr>
          <p:spPr bwMode="auto">
            <a:xfrm>
              <a:off x="672" y="33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8" name="Oval 34"/>
            <p:cNvSpPr>
              <a:spLocks noChangeArrowheads="1"/>
            </p:cNvSpPr>
            <p:nvPr/>
          </p:nvSpPr>
          <p:spPr bwMode="auto">
            <a:xfrm>
              <a:off x="960" y="768"/>
              <a:ext cx="528" cy="52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sp>
          <p:nvSpPr>
            <p:cNvPr id="22559" name="Oval 35"/>
            <p:cNvSpPr>
              <a:spLocks noChangeArrowheads="1"/>
            </p:cNvSpPr>
            <p:nvPr/>
          </p:nvSpPr>
          <p:spPr bwMode="auto">
            <a:xfrm>
              <a:off x="432" y="816"/>
              <a:ext cx="528" cy="528"/>
            </a:xfrm>
            <a:prstGeom prst="ellipse">
              <a:avLst/>
            </a:prstGeom>
            <a:solidFill>
              <a:srgbClr val="FFCC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omic Sans MS" pitchFamily="66" charset="0"/>
              </a:endParaRPr>
            </a:p>
          </p:txBody>
        </p:sp>
        <p:pic>
          <p:nvPicPr>
            <p:cNvPr id="22560" name="Oval 36">
              <a:hlinkClick r:id="" action="ppaction://noaction" highlightClick="1"/>
            </p:cNvPr>
            <p:cNvPicPr>
              <a:picLocks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" y="662"/>
              <a:ext cx="787" cy="7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2548" name="Picture 89" descr="Button-04-june">
            <a:hlinkClick r:id="rId18" action="ppaction://hlinksldjump"/>
          </p:cNvPr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016500"/>
            <a:ext cx="914400" cy="66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93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89" y="0"/>
            <a:ext cx="17383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95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4925" y="156106"/>
            <a:ext cx="1255713" cy="50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96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22275" y="283104"/>
            <a:ext cx="1435100" cy="576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102" descr="Bird-03-june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55676" y="-97896"/>
            <a:ext cx="1793875" cy="71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415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 nodeType="clickPar">
                      <p:stCondLst>
                        <p:cond delay="0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 nodeType="clickPar">
                      <p:stCondLst>
                        <p:cond delay="0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4" descr="NGANG1">
            <a:hlinkClick r:id="rId11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3555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6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7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3558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3590" name="Picture 12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1" name="Picture 13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592" name="Picture 14" descr="NGANG1">
              <a:hlinkClick r:id="rId11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3560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3561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3562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3563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 hỏi 1</a:t>
            </a:r>
          </a:p>
        </p:txBody>
      </p:sp>
      <p:sp>
        <p:nvSpPr>
          <p:cNvPr id="23564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3565" name="TextBox 40"/>
          <p:cNvSpPr txBox="1">
            <a:spLocks noChangeArrowheads="1"/>
          </p:cNvSpPr>
          <p:nvPr/>
        </p:nvSpPr>
        <p:spPr bwMode="auto">
          <a:xfrm>
            <a:off x="1905000" y="1044301"/>
            <a:ext cx="6858000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 c kết hợp được với: 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o, a, ô, ơ..</a:t>
            </a:r>
            <a:endParaRPr lang="en-US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Đúng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hay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sai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75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38" name="Bevel 37"/>
          <p:cNvSpPr/>
          <p:nvPr>
            <p:custDataLst>
              <p:tags r:id="rId1"/>
            </p:custDataLst>
          </p:nvPr>
        </p:nvSpPr>
        <p:spPr>
          <a:xfrm>
            <a:off x="2439795" y="2528631"/>
            <a:ext cx="2030524" cy="679442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A.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Đúng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Bevel 38"/>
          <p:cNvSpPr/>
          <p:nvPr>
            <p:custDataLst>
              <p:tags r:id="rId2"/>
            </p:custDataLst>
          </p:nvPr>
        </p:nvSpPr>
        <p:spPr>
          <a:xfrm>
            <a:off x="6453076" y="2528631"/>
            <a:ext cx="2030524" cy="679442"/>
          </a:xfrm>
          <a:prstGeom prst="bevel">
            <a:avLst/>
          </a:prstGeom>
          <a:solidFill>
            <a:srgbClr val="FF0000"/>
          </a:solidFill>
          <a:ln w="25400" cap="flat" cmpd="sng" algn="ctr">
            <a:solidFill>
              <a:srgbClr val="FFFF00"/>
            </a:solidFill>
            <a:prstDash val="solid"/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800" b="1" dirty="0">
                <a:latin typeface="Arial" pitchFamily="34" charset="0"/>
                <a:cs typeface="Arial" pitchFamily="34" charset="0"/>
              </a:rPr>
              <a:t>B.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Sai</a:t>
            </a:r>
            <a:endParaRPr lang="en-US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2" descr="Kết quả hình ảnh cho mặt cười 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89" y="2493698"/>
            <a:ext cx="11906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2493698"/>
            <a:ext cx="1220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AutoShape 16">
            <a:hlinkClick r:id="rId2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3784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4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6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2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8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4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 nodeType="clickPar">
                      <p:stCondLst>
                        <p:cond delay="0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2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2006599" y="1052623"/>
            <a:ext cx="6310314" cy="933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Chữ</a:t>
            </a:r>
            <a:r>
              <a:rPr lang="vi-VN" sz="28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k </a:t>
            </a:r>
            <a:r>
              <a:rPr lang="vi-VN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được kết hợp với những chữ nào?</a:t>
            </a:r>
            <a:endParaRPr lang="en-US" sz="2800" b="1" dirty="0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2235200" y="3337497"/>
            <a:ext cx="2766128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3. o, a, i</a:t>
            </a: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38801" y="2211883"/>
            <a:ext cx="2790826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a, u, ư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5638801" y="3337498"/>
            <a:ext cx="2790826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4.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i, ê, e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119085" y="2156184"/>
            <a:ext cx="2874003" cy="456499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1. </a:t>
            </a:r>
            <a:r>
              <a:rPr lang="vi-VN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o,ô, ơ</a:t>
            </a:r>
            <a:endParaRPr lang="en-US" sz="24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102455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4" descr="NGANG1">
            <a:hlinkClick r:id="rId5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27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8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29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6630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6667" name="Picture 12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8" name="Picture 13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9" name="Picture 14" descr="NGANG1">
              <a:hlinkClick r:id="rId5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89000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6632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6633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6634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6635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5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May </a:t>
            </a:r>
            <a:r>
              <a:rPr lang="en-US" sz="25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mắn</a:t>
            </a:r>
            <a:endParaRPr lang="en-US" sz="2500" kern="10" dirty="0">
              <a:solidFill>
                <a:srgbClr val="FFFF00"/>
              </a:solidFill>
              <a:latin typeface="+mj-lt"/>
              <a:ea typeface="+mj-lt"/>
              <a:cs typeface="+mj-lt"/>
            </a:endParaRPr>
          </a:p>
        </p:txBody>
      </p:sp>
      <p:sp>
        <p:nvSpPr>
          <p:cNvPr id="26636" name="WordArt 48"/>
          <p:cNvSpPr>
            <a:spLocks noChangeArrowheads="1" noChangeShapeType="1" noTextEdit="1"/>
          </p:cNvSpPr>
          <p:nvPr/>
        </p:nvSpPr>
        <p:spPr bwMode="auto">
          <a:xfrm>
            <a:off x="6470181" y="1389739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6647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pic>
        <p:nvPicPr>
          <p:cNvPr id="26661" name="Picture 6" descr="Kết quả hình ảnh cho ly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5888" y="-8890000"/>
            <a:ext cx="4224338" cy="3520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48"/>
          <p:cNvSpPr>
            <a:spLocks noChangeArrowheads="1"/>
          </p:cNvSpPr>
          <p:nvPr/>
        </p:nvSpPr>
        <p:spPr bwMode="auto">
          <a:xfrm>
            <a:off x="339725" y="1736977"/>
            <a:ext cx="1146175" cy="901124"/>
          </a:xfrm>
          <a:prstGeom prst="hexagon">
            <a:avLst>
              <a:gd name="adj" fmla="val 26563"/>
              <a:gd name="vf" fmla="val 115470"/>
            </a:avLst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mpd="dbl" algn="ctr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 algn="ctr">
              <a:defRPr/>
            </a:pPr>
            <a:endParaRPr lang="en-US" b="1" dirty="0">
              <a:solidFill>
                <a:srgbClr val="FF0000"/>
              </a:solidFill>
              <a:latin typeface="+mj-lt"/>
              <a:cs typeface="Calibri" pitchFamily="34" charset="0"/>
            </a:endParaRPr>
          </a:p>
        </p:txBody>
      </p:sp>
      <p:sp>
        <p:nvSpPr>
          <p:cNvPr id="52" name="Rectangle 3"/>
          <p:cNvSpPr>
            <a:spLocks noChangeArrowheads="1"/>
          </p:cNvSpPr>
          <p:nvPr/>
        </p:nvSpPr>
        <p:spPr bwMode="auto">
          <a:xfrm>
            <a:off x="3907956" y="1997269"/>
            <a:ext cx="2286000" cy="1614984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3" name="Text Box 4"/>
          <p:cNvSpPr txBox="1">
            <a:spLocks noChangeArrowheads="1"/>
          </p:cNvSpPr>
          <p:nvPr/>
        </p:nvSpPr>
        <p:spPr bwMode="auto">
          <a:xfrm>
            <a:off x="3984157" y="2278389"/>
            <a:ext cx="2387600" cy="1087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19" tIns="35660" rIns="71319" bIns="35660">
            <a:spAutoFit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40000"/>
              </a:spcBef>
            </a:pPr>
            <a:r>
              <a:rPr lang="en-US" altLang="en-US" sz="2200" b="1">
                <a:solidFill>
                  <a:srgbClr val="FF0000"/>
                </a:solidFill>
              </a:rPr>
              <a:t>BẠN NHẬN ĐƯỢC MỘT PHẦN QUÀ</a:t>
            </a:r>
          </a:p>
        </p:txBody>
      </p:sp>
      <p:sp>
        <p:nvSpPr>
          <p:cNvPr id="54" name="Rectangle 5"/>
          <p:cNvSpPr>
            <a:spLocks noChangeArrowheads="1"/>
          </p:cNvSpPr>
          <p:nvPr/>
        </p:nvSpPr>
        <p:spPr bwMode="auto">
          <a:xfrm>
            <a:off x="4001234" y="1907971"/>
            <a:ext cx="762000" cy="1953737"/>
          </a:xfrm>
          <a:prstGeom prst="rect">
            <a:avLst/>
          </a:prstGeom>
          <a:solidFill>
            <a:schemeClr val="accent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accent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5" name="Rectangle 6"/>
          <p:cNvSpPr>
            <a:spLocks noChangeArrowheads="1"/>
          </p:cNvSpPr>
          <p:nvPr/>
        </p:nvSpPr>
        <p:spPr bwMode="auto">
          <a:xfrm>
            <a:off x="4205858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6" name="Rectangle 7"/>
          <p:cNvSpPr>
            <a:spLocks noChangeArrowheads="1"/>
          </p:cNvSpPr>
          <p:nvPr/>
        </p:nvSpPr>
        <p:spPr bwMode="auto">
          <a:xfrm>
            <a:off x="4370082" y="1907971"/>
            <a:ext cx="762000" cy="1953737"/>
          </a:xfrm>
          <a:prstGeom prst="rect">
            <a:avLst/>
          </a:prstGeom>
          <a:solidFill>
            <a:schemeClr val="bg1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chemeClr val="bg1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7" name="Rectangle 8"/>
          <p:cNvSpPr>
            <a:spLocks noChangeArrowheads="1"/>
          </p:cNvSpPr>
          <p:nvPr/>
        </p:nvSpPr>
        <p:spPr bwMode="auto">
          <a:xfrm>
            <a:off x="4546131" y="1907971"/>
            <a:ext cx="762000" cy="1953737"/>
          </a:xfrm>
          <a:prstGeom prst="rect">
            <a:avLst/>
          </a:prstGeom>
          <a:solidFill>
            <a:srgbClr val="33CC33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33CC33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8" name="Rectangle 9"/>
          <p:cNvSpPr>
            <a:spLocks noChangeArrowheads="1"/>
          </p:cNvSpPr>
          <p:nvPr/>
        </p:nvSpPr>
        <p:spPr bwMode="auto">
          <a:xfrm>
            <a:off x="4698531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59" name="Rectangle 10"/>
          <p:cNvSpPr>
            <a:spLocks noChangeArrowheads="1"/>
          </p:cNvSpPr>
          <p:nvPr/>
        </p:nvSpPr>
        <p:spPr bwMode="auto">
          <a:xfrm>
            <a:off x="4850931" y="1907971"/>
            <a:ext cx="762000" cy="1953737"/>
          </a:xfrm>
          <a:prstGeom prst="rect">
            <a:avLst/>
          </a:prstGeom>
          <a:solidFill>
            <a:srgbClr val="66FF99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66FF99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0" name="Rectangle 11"/>
          <p:cNvSpPr>
            <a:spLocks noChangeArrowheads="1"/>
          </p:cNvSpPr>
          <p:nvPr/>
        </p:nvSpPr>
        <p:spPr bwMode="auto">
          <a:xfrm>
            <a:off x="4974756" y="1907971"/>
            <a:ext cx="762000" cy="1953737"/>
          </a:xfrm>
          <a:prstGeom prst="rect">
            <a:avLst/>
          </a:prstGeom>
          <a:solidFill>
            <a:srgbClr val="FFFF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FF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1" name="Rectangle 12"/>
          <p:cNvSpPr>
            <a:spLocks noChangeArrowheads="1"/>
          </p:cNvSpPr>
          <p:nvPr/>
        </p:nvSpPr>
        <p:spPr bwMode="auto">
          <a:xfrm>
            <a:off x="5203356" y="1907971"/>
            <a:ext cx="762000" cy="1953737"/>
          </a:xfrm>
          <a:prstGeom prst="rect">
            <a:avLst/>
          </a:prstGeom>
          <a:solidFill>
            <a:srgbClr val="FF99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99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2" name="Rectangle 13"/>
          <p:cNvSpPr>
            <a:spLocks noChangeArrowheads="1"/>
          </p:cNvSpPr>
          <p:nvPr/>
        </p:nvSpPr>
        <p:spPr bwMode="auto">
          <a:xfrm>
            <a:off x="5431956" y="1907971"/>
            <a:ext cx="762000" cy="1953737"/>
          </a:xfrm>
          <a:prstGeom prst="rect">
            <a:avLst/>
          </a:prstGeom>
          <a:solidFill>
            <a:srgbClr val="00CC00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00CC00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sp>
        <p:nvSpPr>
          <p:cNvPr id="63" name="Rectangle 14"/>
          <p:cNvSpPr>
            <a:spLocks noChangeArrowheads="1"/>
          </p:cNvSpPr>
          <p:nvPr/>
        </p:nvSpPr>
        <p:spPr bwMode="auto">
          <a:xfrm>
            <a:off x="5660556" y="1907971"/>
            <a:ext cx="762000" cy="1953737"/>
          </a:xfrm>
          <a:prstGeom prst="rect">
            <a:avLst/>
          </a:prstGeom>
          <a:solidFill>
            <a:srgbClr val="FF00FF"/>
          </a:solidFill>
          <a:ln w="9525">
            <a:miter lim="800000"/>
            <a:headEnd/>
            <a:tailEnd/>
          </a:ln>
          <a:effectLst/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FF00FF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>
            <a:flatTx/>
          </a:bodyPr>
          <a:lstStyle>
            <a:lvl1pPr>
              <a:defRPr sz="2400">
                <a:solidFill>
                  <a:srgbClr val="0000CC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rgbClr val="0000CC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rgbClr val="0000CC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rgbClr val="0000CC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rgbClr val="0000CC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0000CC"/>
                </a:solidFill>
                <a:latin typeface="Arial" charset="0"/>
              </a:defRPr>
            </a:lvl9pPr>
          </a:lstStyle>
          <a:p>
            <a:endParaRPr lang="en-US" altLang="en-US"/>
          </a:p>
        </p:txBody>
      </p:sp>
      <p:pic>
        <p:nvPicPr>
          <p:cNvPr id="64" name="Picture 63">
            <a:hlinkClick r:id="" action="ppaction://noaction"/>
            <a:extLst>
              <a:ext uri="{FF2B5EF4-FFF2-40B4-BE49-F238E27FC236}">
                <a16:creationId xmlns:a16="http://schemas.microsoft.com/office/drawing/2014/main" xmlns="" id="{2752541A-CCD0-44E9-A966-4E4DB58C943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5622" b="75325" l="67426" r="96649">
                        <a14:foregroundMark x1="81099" y1="47866" x2="81099" y2="47866"/>
                        <a14:foregroundMark x1="85925" y1="47866" x2="85925" y2="47866"/>
                        <a14:foregroundMark x1="85925" y1="48794" x2="85925" y2="487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694" t="35900" b="25881"/>
          <a:stretch/>
        </p:blipFill>
        <p:spPr>
          <a:xfrm>
            <a:off x="6667378" y="3735397"/>
            <a:ext cx="2514845" cy="1791349"/>
          </a:xfrm>
          <a:prstGeom prst="rect">
            <a:avLst/>
          </a:prstGeom>
        </p:spPr>
      </p:pic>
      <p:sp>
        <p:nvSpPr>
          <p:cNvPr id="65" name="AutoShape 16">
            <a:hlinkClick r:id="rId11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</p:spTree>
    <p:extLst>
      <p:ext uri="{BB962C8B-B14F-4D97-AF65-F5344CB8AC3E}">
        <p14:creationId xmlns:p14="http://schemas.microsoft.com/office/powerpoint/2010/main" val="582333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500"/>
                            </p:stCondLst>
                            <p:childTnLst>
                              <p:par>
                                <p:cTn id="40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6500"/>
                            </p:stCondLst>
                            <p:childTnLst>
                              <p:par>
                                <p:cTn id="48" presetID="22" presetClass="exit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" presetClass="emph" presetSubtype="6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2" dur="5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53" grpId="0" build="allAtOnce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4" descr="NGANG1">
            <a:hlinkClick r:id="rId17" action="ppaction://hlinkpres?slideindex=1&amp;slidetitle=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0177" y="901569"/>
            <a:ext cx="64426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Group 2"/>
          <p:cNvGrpSpPr>
            <a:grpSpLocks/>
          </p:cNvGrpSpPr>
          <p:nvPr/>
        </p:nvGrpSpPr>
        <p:grpSpPr bwMode="auto">
          <a:xfrm rot="5400000">
            <a:off x="7921361" y="523347"/>
            <a:ext cx="616479" cy="609600"/>
            <a:chOff x="2928" y="144"/>
            <a:chExt cx="1392" cy="288"/>
          </a:xfrm>
        </p:grpSpPr>
        <p:sp>
          <p:nvSpPr>
            <p:cNvPr id="137219" name="AutoShape 3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0" name="AutoShape 4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0" name="Group 5"/>
          <p:cNvGrpSpPr>
            <a:grpSpLocks/>
          </p:cNvGrpSpPr>
          <p:nvPr/>
        </p:nvGrpSpPr>
        <p:grpSpPr bwMode="auto">
          <a:xfrm rot="5400000">
            <a:off x="1006211" y="626269"/>
            <a:ext cx="616479" cy="342900"/>
            <a:chOff x="2928" y="144"/>
            <a:chExt cx="1392" cy="288"/>
          </a:xfrm>
        </p:grpSpPr>
        <p:sp>
          <p:nvSpPr>
            <p:cNvPr id="137222" name="AutoShape 6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3" name="AutoShape 7"/>
            <p:cNvSpPr>
              <a:spLocks noChangeArrowheads="1"/>
            </p:cNvSpPr>
            <p:nvPr/>
          </p:nvSpPr>
          <p:spPr bwMode="auto">
            <a:xfrm>
              <a:off x="2928" y="391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1" name="Group 8"/>
          <p:cNvGrpSpPr>
            <a:grpSpLocks/>
          </p:cNvGrpSpPr>
          <p:nvPr/>
        </p:nvGrpSpPr>
        <p:grpSpPr bwMode="auto">
          <a:xfrm rot="5400000">
            <a:off x="350574" y="583937"/>
            <a:ext cx="616479" cy="358775"/>
            <a:chOff x="2928" y="144"/>
            <a:chExt cx="1392" cy="288"/>
          </a:xfrm>
        </p:grpSpPr>
        <p:sp>
          <p:nvSpPr>
            <p:cNvPr id="137225" name="AutoShape 9"/>
            <p:cNvSpPr>
              <a:spLocks noChangeArrowheads="1"/>
            </p:cNvSpPr>
            <p:nvPr/>
          </p:nvSpPr>
          <p:spPr bwMode="auto">
            <a:xfrm>
              <a:off x="2928" y="143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26" name="AutoShape 10"/>
            <p:cNvSpPr>
              <a:spLocks noChangeArrowheads="1"/>
            </p:cNvSpPr>
            <p:nvPr/>
          </p:nvSpPr>
          <p:spPr bwMode="auto">
            <a:xfrm>
              <a:off x="2928" y="392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4582" name="Group 11"/>
          <p:cNvGrpSpPr>
            <a:grpSpLocks/>
          </p:cNvGrpSpPr>
          <p:nvPr/>
        </p:nvGrpSpPr>
        <p:grpSpPr bwMode="auto">
          <a:xfrm>
            <a:off x="1214439" y="164042"/>
            <a:ext cx="7700962" cy="1148292"/>
            <a:chOff x="766" y="149"/>
            <a:chExt cx="4851" cy="868"/>
          </a:xfrm>
        </p:grpSpPr>
        <p:pic>
          <p:nvPicPr>
            <p:cNvPr id="24622" name="Picture 12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4" y="149"/>
              <a:ext cx="2673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13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091" y="480"/>
              <a:ext cx="170" cy="2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14" descr="NGANG1">
              <a:hlinkClick r:id="rId17" action="ppaction://hlinkpres?slideindex=1&amp;slidetitle="/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90" y="706"/>
              <a:ext cx="487" cy="1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7232" name="AutoShape 16"/>
          <p:cNvSpPr>
            <a:spLocks noChangeArrowheads="1"/>
          </p:cNvSpPr>
          <p:nvPr/>
        </p:nvSpPr>
        <p:spPr bwMode="auto">
          <a:xfrm>
            <a:off x="1905000" y="858573"/>
            <a:ext cx="7010400" cy="4699000"/>
          </a:xfrm>
          <a:prstGeom prst="roundRect">
            <a:avLst>
              <a:gd name="adj" fmla="val 3509"/>
            </a:avLst>
          </a:prstGeom>
          <a:solidFill>
            <a:schemeClr val="bg1"/>
          </a:solidFill>
          <a:ln w="57150" cmpd="thinThick">
            <a:solidFill>
              <a:srgbClr val="FFCC66"/>
            </a:solidFill>
            <a:round/>
            <a:headEnd/>
            <a:tailEnd/>
          </a:ln>
          <a:effectLst/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 sz="250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4584" name="Rectangle 18"/>
          <p:cNvSpPr>
            <a:spLocks noChangeArrowheads="1"/>
          </p:cNvSpPr>
          <p:nvPr/>
        </p:nvSpPr>
        <p:spPr bwMode="auto">
          <a:xfrm>
            <a:off x="131763" y="904875"/>
            <a:ext cx="1592262" cy="4606396"/>
          </a:xfrm>
          <a:prstGeom prst="rect">
            <a:avLst/>
          </a:prstGeom>
          <a:gradFill rotWithShape="1">
            <a:gsLst>
              <a:gs pos="0">
                <a:srgbClr val="3399FF"/>
              </a:gs>
              <a:gs pos="100000">
                <a:schemeClr val="bg1"/>
              </a:gs>
            </a:gsLst>
            <a:lin ang="5400000" scaled="1"/>
          </a:gradFill>
          <a:ln w="57150" cmpd="thinThick">
            <a:solidFill>
              <a:srgbClr val="FF3399"/>
            </a:solidFill>
            <a:miter lim="800000"/>
            <a:headEnd/>
            <a:tailEnd/>
          </a:ln>
        </p:spPr>
        <p:txBody>
          <a:bodyPr wrap="none" lIns="71323" tIns="35662" rIns="71323" bIns="35662" anchor="ctr"/>
          <a:lstStyle/>
          <a:p>
            <a:endParaRPr lang="en-US"/>
          </a:p>
        </p:txBody>
      </p:sp>
      <p:grpSp>
        <p:nvGrpSpPr>
          <p:cNvPr id="24585" name="Group 19"/>
          <p:cNvGrpSpPr>
            <a:grpSpLocks/>
          </p:cNvGrpSpPr>
          <p:nvPr/>
        </p:nvGrpSpPr>
        <p:grpSpPr bwMode="auto">
          <a:xfrm>
            <a:off x="4641850" y="129647"/>
            <a:ext cx="4273550" cy="390261"/>
            <a:chOff x="2928" y="144"/>
            <a:chExt cx="1392" cy="288"/>
          </a:xfrm>
        </p:grpSpPr>
        <p:sp>
          <p:nvSpPr>
            <p:cNvPr id="137236" name="AutoShape 20"/>
            <p:cNvSpPr>
              <a:spLocks noChangeArrowheads="1"/>
            </p:cNvSpPr>
            <p:nvPr/>
          </p:nvSpPr>
          <p:spPr bwMode="auto">
            <a:xfrm>
              <a:off x="2928" y="144"/>
              <a:ext cx="1392" cy="48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7237" name="AutoShape 21"/>
            <p:cNvSpPr>
              <a:spLocks noChangeArrowheads="1"/>
            </p:cNvSpPr>
            <p:nvPr/>
          </p:nvSpPr>
          <p:spPr bwMode="auto">
            <a:xfrm>
              <a:off x="2928" y="385"/>
              <a:ext cx="1392" cy="47"/>
            </a:xfrm>
            <a:prstGeom prst="roundRect">
              <a:avLst>
                <a:gd name="adj" fmla="val 28685"/>
              </a:avLst>
            </a:prstGeom>
            <a:gradFill rotWithShape="1">
              <a:gsLst>
                <a:gs pos="0">
                  <a:schemeClr val="tx1"/>
                </a:gs>
                <a:gs pos="50000">
                  <a:schemeClr val="bg1"/>
                </a:gs>
                <a:gs pos="100000">
                  <a:schemeClr val="tx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4586" name="AutoShape 22"/>
          <p:cNvSpPr>
            <a:spLocks noChangeArrowheads="1"/>
          </p:cNvSpPr>
          <p:nvPr/>
        </p:nvSpPr>
        <p:spPr bwMode="auto">
          <a:xfrm>
            <a:off x="63500" y="18522"/>
            <a:ext cx="4578350" cy="649553"/>
          </a:xfrm>
          <a:prstGeom prst="roundRect">
            <a:avLst>
              <a:gd name="adj" fmla="val 28685"/>
            </a:avLst>
          </a:prstGeom>
          <a:gradFill rotWithShape="1">
            <a:gsLst>
              <a:gs pos="0">
                <a:srgbClr val="FF0000">
                  <a:alpha val="85001"/>
                </a:srgbClr>
              </a:gs>
              <a:gs pos="100000">
                <a:schemeClr val="tx1"/>
              </a:gs>
            </a:gsLst>
            <a:lin ang="5400000" scaled="1"/>
          </a:gradFill>
          <a:ln w="57150" cmpd="thickThin">
            <a:solidFill>
              <a:srgbClr val="FFCC66"/>
            </a:solidFill>
            <a:round/>
            <a:headEnd/>
            <a:tailEnd/>
          </a:ln>
        </p:spPr>
        <p:txBody>
          <a:bodyPr wrap="none" lIns="71323" tIns="35662" rIns="71323" bIns="35662" anchor="ctr"/>
          <a:lstStyle/>
          <a:p>
            <a:pPr algn="r"/>
            <a:endParaRPr lang="en-US"/>
          </a:p>
        </p:txBody>
      </p:sp>
      <p:sp>
        <p:nvSpPr>
          <p:cNvPr id="24587" name="WordArt 25"/>
          <p:cNvSpPr>
            <a:spLocks noChangeArrowheads="1" noChangeShapeType="1" noTextEdit="1"/>
          </p:cNvSpPr>
          <p:nvPr/>
        </p:nvSpPr>
        <p:spPr bwMode="auto">
          <a:xfrm>
            <a:off x="603250" y="161396"/>
            <a:ext cx="3505200" cy="36115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Câu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</a:t>
            </a:r>
            <a:r>
              <a:rPr lang="en-US" sz="2200" kern="10" dirty="0" err="1">
                <a:solidFill>
                  <a:srgbClr val="FFFF00"/>
                </a:solidFill>
                <a:latin typeface="+mj-lt"/>
                <a:ea typeface="+mj-lt"/>
                <a:cs typeface="+mj-lt"/>
              </a:rPr>
              <a:t>hỏi</a:t>
            </a:r>
            <a:r>
              <a:rPr lang="en-US" sz="2200" kern="10" dirty="0">
                <a:solidFill>
                  <a:srgbClr val="FFFF00"/>
                </a:solidFill>
                <a:latin typeface="+mj-lt"/>
                <a:ea typeface="+mj-lt"/>
                <a:cs typeface="+mj-lt"/>
              </a:rPr>
              <a:t> 4</a:t>
            </a:r>
          </a:p>
        </p:txBody>
      </p:sp>
      <p:sp>
        <p:nvSpPr>
          <p:cNvPr id="24588" name="WordArt 48"/>
          <p:cNvSpPr>
            <a:spLocks noChangeArrowheads="1" noChangeShapeType="1" noTextEdit="1"/>
          </p:cNvSpPr>
          <p:nvPr/>
        </p:nvSpPr>
        <p:spPr bwMode="auto">
          <a:xfrm>
            <a:off x="5686425" y="1333501"/>
            <a:ext cx="381000" cy="277813"/>
          </a:xfrm>
          <a:prstGeom prst="rect">
            <a:avLst/>
          </a:prstGeom>
        </p:spPr>
        <p:txBody>
          <a:bodyPr wrap="none" lIns="71323" tIns="35662" rIns="71323" bIns="35662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2800" kern="10">
              <a:ln w="25400">
                <a:solidFill>
                  <a:srgbClr val="000000"/>
                </a:solidFill>
                <a:round/>
                <a:headEnd/>
                <a:tailEnd/>
              </a:ln>
              <a:solidFill>
                <a:srgbClr val="CC0000"/>
              </a:solidFill>
              <a:latin typeface="Arial Black"/>
            </a:endParaRPr>
          </a:p>
        </p:txBody>
      </p:sp>
      <p:sp>
        <p:nvSpPr>
          <p:cNvPr id="25613" name="TextBox 40"/>
          <p:cNvSpPr txBox="1">
            <a:spLocks noChangeArrowheads="1"/>
          </p:cNvSpPr>
          <p:nvPr/>
        </p:nvSpPr>
        <p:spPr bwMode="auto">
          <a:xfrm>
            <a:off x="1905000" y="820399"/>
            <a:ext cx="7010400" cy="502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/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Con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đây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chữ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c</a:t>
            </a:r>
            <a:r>
              <a:rPr lang="en-US" sz="2800" b="1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5614" name="AutoShape 46"/>
          <p:cNvSpPr>
            <a:spLocks noChangeArrowheads="1"/>
          </p:cNvSpPr>
          <p:nvPr/>
        </p:nvSpPr>
        <p:spPr bwMode="auto">
          <a:xfrm>
            <a:off x="304800" y="1143000"/>
            <a:ext cx="1219200" cy="952500"/>
          </a:xfrm>
          <a:prstGeom prst="hexagon">
            <a:avLst>
              <a:gd name="adj" fmla="val 26667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lIns="71323" tIns="35662" rIns="71323" bIns="35662" anchor="ctr"/>
          <a:lstStyle/>
          <a:p>
            <a:pPr>
              <a:defRPr/>
            </a:pPr>
            <a:endParaRPr lang="en-US"/>
          </a:p>
        </p:txBody>
      </p:sp>
      <p:pic>
        <p:nvPicPr>
          <p:cNvPr id="33" name="Picture 10" descr="11"/>
          <p:cNvPicPr>
            <a:picLocks noChangeAspect="1" noChangeArrowheads="1" noCrop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333500"/>
            <a:ext cx="606425" cy="556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1" descr="2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0"/>
            <a:ext cx="512763" cy="543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12" descr="3"/>
          <p:cNvPicPr>
            <a:picLocks noChangeAspect="1" noChangeArrowheads="1" noCrop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1" y="12700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13" descr="4"/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333501"/>
            <a:ext cx="5207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14" descr="5"/>
          <p:cNvPicPr>
            <a:picLocks noChangeAspect="1" noChangeArrowheads="1" noCrop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1" y="1270000"/>
            <a:ext cx="582613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22" descr="bell"/>
          <p:cNvPicPr>
            <a:picLocks noChangeAspect="1" noChangeArrowheads="1" noCrop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1255449"/>
            <a:ext cx="768350" cy="58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99" name="AutoShape 2" descr="Kết quả hình ảnh cho chào cô vào lớp"/>
          <p:cNvSpPr>
            <a:spLocks noChangeAspect="1" noChangeArrowheads="1"/>
          </p:cNvSpPr>
          <p:nvPr/>
        </p:nvSpPr>
        <p:spPr bwMode="auto">
          <a:xfrm>
            <a:off x="155575" y="-120386"/>
            <a:ext cx="304800" cy="25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1323" tIns="35662" rIns="71323" bIns="35662"/>
          <a:lstStyle/>
          <a:p>
            <a:endParaRPr lang="en-US"/>
          </a:p>
        </p:txBody>
      </p:sp>
      <p:sp>
        <p:nvSpPr>
          <p:cNvPr id="42" name="Flowchart: Terminator 41"/>
          <p:cNvSpPr/>
          <p:nvPr>
            <p:custDataLst>
              <p:tags r:id="rId1"/>
            </p:custDataLst>
          </p:nvPr>
        </p:nvSpPr>
        <p:spPr>
          <a:xfrm>
            <a:off x="5815693" y="5026140"/>
            <a:ext cx="2869975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4.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GÊu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3" name="Flowchart: Terminator 42"/>
          <p:cNvSpPr/>
          <p:nvPr>
            <p:custDataLst>
              <p:tags r:id="rId2"/>
            </p:custDataLst>
          </p:nvPr>
        </p:nvSpPr>
        <p:spPr>
          <a:xfrm>
            <a:off x="5686425" y="2852450"/>
            <a:ext cx="2895600" cy="468383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marL="267462" indent="-267462" algn="ctr"/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2.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Tr©u</a:t>
            </a:r>
            <a:endParaRPr lang="en-US" sz="19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sp>
        <p:nvSpPr>
          <p:cNvPr id="44" name="Flowchart: Terminator 43"/>
          <p:cNvSpPr/>
          <p:nvPr>
            <p:custDataLst>
              <p:tags r:id="rId3"/>
            </p:custDataLst>
          </p:nvPr>
        </p:nvSpPr>
        <p:spPr>
          <a:xfrm>
            <a:off x="2258486" y="5059580"/>
            <a:ext cx="2895600" cy="451691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3.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Bå</a:t>
            </a:r>
            <a:r>
              <a:rPr lang="en-US" sz="19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1900" b="1" dirty="0" err="1">
                <a:solidFill>
                  <a:srgbClr val="FFFF00"/>
                </a:solidFill>
                <a:latin typeface=".VnAvant" pitchFamily="34" charset="0"/>
              </a:rPr>
              <a:t>c©u</a:t>
            </a:r>
            <a:endParaRPr lang="vi-VN" sz="1900" b="1" dirty="0">
              <a:solidFill>
                <a:srgbClr val="FFFF00"/>
              </a:solidFill>
            </a:endParaRPr>
          </a:p>
        </p:txBody>
      </p:sp>
      <p:sp>
        <p:nvSpPr>
          <p:cNvPr id="47" name="Flowchart: Terminator 46"/>
          <p:cNvSpPr/>
          <p:nvPr>
            <p:custDataLst>
              <p:tags r:id="rId4"/>
            </p:custDataLst>
          </p:nvPr>
        </p:nvSpPr>
        <p:spPr>
          <a:xfrm>
            <a:off x="2235200" y="2870114"/>
            <a:ext cx="2869975" cy="450720"/>
          </a:xfrm>
          <a:prstGeom prst="flowChartTerminator">
            <a:avLst/>
          </a:prstGeom>
          <a:solidFill>
            <a:srgbClr val="002060"/>
          </a:solidFill>
          <a:ln w="25400" cap="flat" cmpd="sng" algn="ctr">
            <a:solidFill>
              <a:schemeClr val="accent6">
                <a:shade val="50000"/>
              </a:schemeClr>
            </a:solidFill>
            <a:prstDash val="solid"/>
          </a:ln>
          <a:effectLst/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71323" tIns="35662" rIns="71323" bIns="35662" anchor="ctr"/>
          <a:lstStyle/>
          <a:p>
            <a:pPr algn="ctr">
              <a:defRPr/>
            </a:pPr>
            <a:r>
              <a:rPr lang="en-US" sz="2000" b="1" dirty="0">
                <a:solidFill>
                  <a:srgbClr val="FFFF00"/>
                </a:solidFill>
                <a:latin typeface=".VnAvant" pitchFamily="34" charset="0"/>
              </a:rPr>
              <a:t>1. </a:t>
            </a:r>
            <a:r>
              <a:rPr lang="en-US" sz="2000" b="1" dirty="0" err="1">
                <a:solidFill>
                  <a:srgbClr val="FFFF00"/>
                </a:solidFill>
                <a:latin typeface=".VnAvant" pitchFamily="34" charset="0"/>
              </a:rPr>
              <a:t>MÌo</a:t>
            </a:r>
            <a:endParaRPr lang="en-US" sz="2000" b="1" dirty="0">
              <a:solidFill>
                <a:srgbClr val="FFFF00"/>
              </a:solidFill>
              <a:latin typeface=".VnAvant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4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6075"/>
            <a:ext cx="1214437" cy="1012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9" y="2440783"/>
            <a:ext cx="1214437" cy="1013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AutoShape 16">
            <a:hlinkClick r:id="rId27" action="ppaction://hlinksldjump"/>
          </p:cNvPr>
          <p:cNvSpPr>
            <a:spLocks noChangeArrowheads="1"/>
          </p:cNvSpPr>
          <p:nvPr/>
        </p:nvSpPr>
        <p:spPr bwMode="auto">
          <a:xfrm>
            <a:off x="253110" y="3789189"/>
            <a:ext cx="1295400" cy="1016000"/>
          </a:xfrm>
          <a:prstGeom prst="hexagon">
            <a:avLst>
              <a:gd name="adj" fmla="val 26563"/>
              <a:gd name="vf" fmla="val 115470"/>
            </a:avLst>
          </a:prstGeom>
          <a:solidFill>
            <a:srgbClr val="FFFF00"/>
          </a:solidFill>
          <a:ln w="38100" cmpd="dbl" algn="ctr">
            <a:solidFill>
              <a:srgbClr val="FF0000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convex"/>
          </a:sp3d>
        </p:spPr>
        <p:txBody>
          <a:bodyPr wrap="none" lIns="71323" tIns="35662" rIns="71323" bIns="35662" anchor="ctr"/>
          <a:lstStyle/>
          <a:p>
            <a:pPr algn="ctr">
              <a:defRPr/>
            </a:pPr>
            <a:r>
              <a:rPr lang="en-US" sz="1900" b="1" dirty="0">
                <a:solidFill>
                  <a:srgbClr val="0000CC"/>
                </a:solidFill>
              </a:rPr>
              <a:t>Home</a:t>
            </a:r>
          </a:p>
        </p:txBody>
      </p:sp>
      <p:sp>
        <p:nvSpPr>
          <p:cNvPr id="2" name="AutoShape 2" descr="Mèo có thể lây nCoV cho đồng loạ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474" y="1436927"/>
            <a:ext cx="1495425" cy="1320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5693" y="1364913"/>
            <a:ext cx="2513012" cy="1419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682" y="3569752"/>
            <a:ext cx="2298700" cy="1454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448" y="3511733"/>
            <a:ext cx="2151743" cy="1411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257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76000"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9"/>
                                            </p:cond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5"/>
                                            </p:cond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1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1"/>
                                            </p:cond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7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37"/>
                                            </p:cond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43"/>
                                            </p:cond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 nodeType="clickPar">
                      <p:stCondLst>
                        <p:cond delay="0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 nodeType="clickPar">
                      <p:stCondLst>
                        <p:cond delay="0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Nhac hieu thua cuo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 nodeType="clickPar">
                      <p:stCondLst>
                        <p:cond delay="0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ieng vo t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3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71499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291773" y="522516"/>
            <a:ext cx="7082971" cy="1407886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17</a:t>
            </a:r>
          </a:p>
          <a:p>
            <a:pPr algn="ctr"/>
            <a:r>
              <a:rPr lang="en-US" sz="6600" b="1" dirty="0" err="1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gi</a:t>
            </a:r>
            <a:r>
              <a:rPr lang="en-US" sz="6600" b="1" dirty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- 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408" y="2502353"/>
            <a:ext cx="351472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49280" y="65430"/>
            <a:ext cx="3173715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17: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- k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75161" y="3985945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err="1">
                <a:solidFill>
                  <a:srgbClr val="006600"/>
                </a:solidFill>
                <a:latin typeface=".VnAvant" pitchFamily="34" charset="0"/>
              </a:rPr>
              <a:t>gi</a:t>
            </a:r>
            <a:r>
              <a:rPr lang="en-US" sz="6000" b="1" dirty="0">
                <a:latin typeface=".VnAvant" pitchFamily="34" charset="0"/>
              </a:rPr>
              <a:t>¸ ®ç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7922" y="1306974"/>
            <a:ext cx="3728665" cy="23241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654396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825500"/>
            <a:ext cx="9141569" cy="4889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349280" y="65430"/>
            <a:ext cx="3173715" cy="687574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Bµi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17: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gi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  <a:cs typeface="Arial" pitchFamily="34" charset="0"/>
              </a:rPr>
              <a:t> - k</a:t>
            </a: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825500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1014184"/>
            <a:ext cx="8868228" cy="4559302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0629" y="128599"/>
            <a:ext cx="29173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1.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Lµm</a:t>
            </a:r>
            <a:r>
              <a:rPr lang="en-US" sz="32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.VnAvant" pitchFamily="34" charset="0"/>
              </a:rPr>
              <a:t>quen</a:t>
            </a:r>
            <a:endParaRPr lang="en-US" sz="3200" b="1" dirty="0">
              <a:solidFill>
                <a:srgbClr val="0000CC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22" y="1251136"/>
            <a:ext cx="3981450" cy="232410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0"/>
          <p:cNvSpPr txBox="1"/>
          <p:nvPr/>
        </p:nvSpPr>
        <p:spPr>
          <a:xfrm>
            <a:off x="2371650" y="3726906"/>
            <a:ext cx="34671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006600"/>
                </a:solidFill>
                <a:latin typeface=".VnAvant" pitchFamily="34" charset="0"/>
              </a:rPr>
              <a:t>k</a:t>
            </a:r>
            <a:r>
              <a:rPr lang="en-US" sz="6000" b="1" dirty="0">
                <a:latin typeface=".VnAvant" pitchFamily="34" charset="0"/>
              </a:rPr>
              <a:t>× ®µ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7086" y="3691853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Ó</a:t>
            </a:r>
            <a:endParaRPr lang="en-US" sz="2800" b="1" dirty="0">
              <a:solidFill>
                <a:srgbClr val="006600"/>
              </a:solidFill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00813" y="368194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gh</a:t>
            </a:r>
            <a:r>
              <a:rPr lang="en-US" sz="2800" b="1" dirty="0" err="1">
                <a:latin typeface=".VnAvant" pitchFamily="34" charset="0"/>
              </a:rPr>
              <a:t>Î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70174" y="3691853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2800" b="1" dirty="0" err="1">
                <a:latin typeface=".VnAvant" pitchFamily="34" charset="0"/>
              </a:rPr>
              <a:t>Î</a:t>
            </a:r>
            <a:endParaRPr lang="en-US" sz="2800" b="1" dirty="0"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93" y="936863"/>
            <a:ext cx="2019300" cy="2609850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285" y="1490243"/>
            <a:ext cx="2844771" cy="2028991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509" y="1477863"/>
            <a:ext cx="2601234" cy="2069918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6598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21" grpId="0"/>
      <p:bldP spid="21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30628" y="360476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2800" b="1" dirty="0" err="1">
                <a:latin typeface=".VnAvant" pitchFamily="34" charset="0"/>
              </a:rPr>
              <a:t>ß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72347" y="360476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.VnAvant" pitchFamily="34" charset="0"/>
              </a:rPr>
              <a:t>bê</a:t>
            </a:r>
            <a:r>
              <a:rPr lang="en-US" sz="2800" b="1" dirty="0"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2800" b="1" dirty="0" err="1">
                <a:latin typeface=".VnAvant" pitchFamily="34" charset="0"/>
              </a:rPr>
              <a:t>Ì</a:t>
            </a:r>
            <a:endParaRPr lang="en-US" sz="2800" b="1" dirty="0">
              <a:latin typeface=".VnAvant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143787" y="360476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2800" b="1" dirty="0" err="1">
                <a:latin typeface=".VnAvant" pitchFamily="34" charset="0"/>
              </a:rPr>
              <a:t>á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 </a:t>
            </a:r>
            <a:r>
              <a:rPr lang="en-US" sz="2800" b="1" dirty="0">
                <a:latin typeface=".VnAvant" pitchFamily="34" charset="0"/>
              </a:rPr>
              <a:t>c¸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0628" y="56029"/>
            <a:ext cx="8389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2.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?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TiÕng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nµo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cã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.VnAvant" pitchFamily="34" charset="0"/>
              </a:rPr>
              <a:t>ch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÷ </a:t>
            </a:r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2800" b="1" dirty="0">
                <a:solidFill>
                  <a:srgbClr val="006600"/>
                </a:solidFill>
                <a:latin typeface=".VnAvant" pitchFamily="34" charset="0"/>
              </a:rPr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6" y="1166050"/>
            <a:ext cx="2323278" cy="228877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772" y="1180564"/>
            <a:ext cx="2006117" cy="2241403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42" y="1412788"/>
            <a:ext cx="3702247" cy="2011097"/>
          </a:xfrm>
          <a:prstGeom prst="rect">
            <a:avLst/>
          </a:prstGeom>
          <a:noFill/>
          <a:ln>
            <a:noFill/>
          </a:ln>
          <a:effectLst>
            <a:glow rad="1397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033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20" grpId="0"/>
      <p:bldP spid="20" grpId="1"/>
      <p:bldP spid="21" grpId="0"/>
      <p:bldP spid="2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1031532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44576" y="1028109"/>
            <a:ext cx="71532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solidFill>
                  <a:schemeClr val="bg1"/>
                </a:solidFill>
                <a:latin typeface="Arial" charset="0"/>
                <a:cs typeface="Arial" charset="0"/>
              </a:rPr>
              <a:t>THẢO LUẬN NHÓM</a:t>
            </a:r>
          </a:p>
        </p:txBody>
      </p:sp>
      <p:sp>
        <p:nvSpPr>
          <p:cNvPr id="10" name="Rounded Rectangle 9"/>
          <p:cNvSpPr/>
          <p:nvPr>
            <p:custDataLst>
              <p:tags r:id="rId3"/>
            </p:custDataLst>
          </p:nvPr>
        </p:nvSpPr>
        <p:spPr>
          <a:xfrm>
            <a:off x="1519974" y="1620402"/>
            <a:ext cx="6677877" cy="2298455"/>
          </a:xfrm>
          <a:prstGeom prst="roundRect">
            <a:avLst/>
          </a:prstGeom>
          <a:solidFill>
            <a:srgbClr val="00206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T×m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nh÷ng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ch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÷ </a:t>
            </a:r>
            <a:r>
              <a:rPr lang="en-US" sz="4000" b="1" dirty="0" err="1">
                <a:solidFill>
                  <a:srgbClr val="FF0000"/>
                </a:solidFill>
                <a:latin typeface=".VnAvant" pitchFamily="34" charset="0"/>
              </a:rPr>
              <a:t>gi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vµ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tiÕng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cã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 </a:t>
            </a:r>
            <a:r>
              <a:rPr lang="en-US" sz="4000" b="1" dirty="0" err="1">
                <a:solidFill>
                  <a:srgbClr val="FFFF00"/>
                </a:solidFill>
                <a:latin typeface=".VnAvant" pitchFamily="34" charset="0"/>
              </a:rPr>
              <a:t>ch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÷ </a:t>
            </a:r>
            <a:r>
              <a:rPr lang="en-US" sz="4000" b="1" dirty="0">
                <a:solidFill>
                  <a:srgbClr val="FF0000"/>
                </a:solidFill>
                <a:latin typeface=".VnAvant" pitchFamily="34" charset="0"/>
              </a:rPr>
              <a:t>k</a:t>
            </a:r>
            <a:r>
              <a:rPr lang="en-US" sz="4000" b="1" dirty="0">
                <a:solidFill>
                  <a:srgbClr val="FFFF00"/>
                </a:solidFill>
                <a:latin typeface=".VnAvant" pitchFamily="34" charset="0"/>
              </a:rPr>
              <a:t>.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999668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781425" y="6706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0</a:t>
            </a:r>
          </a:p>
        </p:txBody>
      </p:sp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</a:t>
            </a:r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</a:t>
            </a:r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</a:t>
            </a:r>
          </a:p>
        </p:txBody>
      </p:sp>
      <p:sp>
        <p:nvSpPr>
          <p:cNvPr id="16" name="Text Box 10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</a:t>
            </a:r>
          </a:p>
        </p:txBody>
      </p:sp>
      <p:sp>
        <p:nvSpPr>
          <p:cNvPr id="18" name="Text Box 12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</a:t>
            </a: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3781425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733800" y="45071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</a:t>
            </a:r>
          </a:p>
        </p:txBody>
      </p:sp>
      <p:sp>
        <p:nvSpPr>
          <p:cNvPr id="22" name="Text Box 16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</a:t>
            </a:r>
          </a:p>
        </p:txBody>
      </p:sp>
      <p:sp>
        <p:nvSpPr>
          <p:cNvPr id="23" name="Text Box 17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20</a:t>
            </a:r>
          </a:p>
        </p:txBody>
      </p:sp>
      <p:sp>
        <p:nvSpPr>
          <p:cNvPr id="24" name="Text Box 18"/>
          <p:cNvSpPr txBox="1">
            <a:spLocks noChangeArrowheads="1"/>
          </p:cNvSpPr>
          <p:nvPr/>
        </p:nvSpPr>
        <p:spPr bwMode="auto">
          <a:xfrm>
            <a:off x="3748089" y="91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30</a:t>
            </a:r>
          </a:p>
        </p:txBody>
      </p:sp>
      <p:sp>
        <p:nvSpPr>
          <p:cNvPr id="25" name="Text Box 19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40</a:t>
            </a:r>
          </a:p>
        </p:txBody>
      </p:sp>
      <p:sp>
        <p:nvSpPr>
          <p:cNvPr id="26" name="Text Box 20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50</a:t>
            </a:r>
          </a:p>
        </p:txBody>
      </p:sp>
      <p:sp>
        <p:nvSpPr>
          <p:cNvPr id="27" name="Text Box 21"/>
          <p:cNvSpPr txBox="1">
            <a:spLocks noChangeArrowheads="1"/>
          </p:cNvSpPr>
          <p:nvPr/>
        </p:nvSpPr>
        <p:spPr bwMode="auto">
          <a:xfrm>
            <a:off x="3748089" y="13320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60</a:t>
            </a: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70</a:t>
            </a:r>
          </a:p>
        </p:txBody>
      </p:sp>
      <p:sp>
        <p:nvSpPr>
          <p:cNvPr id="29" name="Text Box 23"/>
          <p:cNvSpPr txBox="1">
            <a:spLocks noChangeArrowheads="1"/>
          </p:cNvSpPr>
          <p:nvPr/>
        </p:nvSpPr>
        <p:spPr bwMode="auto">
          <a:xfrm>
            <a:off x="3748089" y="1464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80</a:t>
            </a:r>
          </a:p>
        </p:txBody>
      </p:sp>
      <p:sp>
        <p:nvSpPr>
          <p:cNvPr id="30" name="Text Box 24"/>
          <p:cNvSpPr txBox="1">
            <a:spLocks noChangeArrowheads="1"/>
          </p:cNvSpPr>
          <p:nvPr/>
        </p:nvSpPr>
        <p:spPr bwMode="auto">
          <a:xfrm>
            <a:off x="3748089" y="27873"/>
            <a:ext cx="1728787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90</a:t>
            </a:r>
          </a:p>
        </p:txBody>
      </p:sp>
      <p:sp>
        <p:nvSpPr>
          <p:cNvPr id="31" name="Text Box 25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100</a:t>
            </a:r>
          </a:p>
        </p:txBody>
      </p:sp>
      <p:sp>
        <p:nvSpPr>
          <p:cNvPr id="32" name="Text Box 26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110</a:t>
            </a:r>
          </a:p>
        </p:txBody>
      </p:sp>
      <p:sp>
        <p:nvSpPr>
          <p:cNvPr id="33" name="Text Box 27"/>
          <p:cNvSpPr txBox="1">
            <a:spLocks noChangeArrowheads="1"/>
          </p:cNvSpPr>
          <p:nvPr/>
        </p:nvSpPr>
        <p:spPr bwMode="auto">
          <a:xfrm>
            <a:off x="38100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120</a:t>
            </a:r>
          </a:p>
        </p:txBody>
      </p:sp>
      <p:sp>
        <p:nvSpPr>
          <p:cNvPr id="36" name="Text Box 27"/>
          <p:cNvSpPr txBox="1">
            <a:spLocks noChangeArrowheads="1"/>
          </p:cNvSpPr>
          <p:nvPr/>
        </p:nvSpPr>
        <p:spPr bwMode="auto">
          <a:xfrm>
            <a:off x="3781425" y="10264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130</a:t>
            </a:r>
          </a:p>
        </p:txBody>
      </p:sp>
      <p:sp>
        <p:nvSpPr>
          <p:cNvPr id="37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140</a:t>
            </a:r>
          </a:p>
        </p:txBody>
      </p:sp>
      <p:sp>
        <p:nvSpPr>
          <p:cNvPr id="38" name="Text Box 27"/>
          <p:cNvSpPr txBox="1">
            <a:spLocks noChangeArrowheads="1"/>
          </p:cNvSpPr>
          <p:nvPr/>
        </p:nvSpPr>
        <p:spPr bwMode="auto">
          <a:xfrm>
            <a:off x="3733800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150</a:t>
            </a:r>
          </a:p>
        </p:txBody>
      </p:sp>
      <p:sp>
        <p:nvSpPr>
          <p:cNvPr id="39" name="Text Box 27"/>
          <p:cNvSpPr txBox="1">
            <a:spLocks noChangeArrowheads="1"/>
          </p:cNvSpPr>
          <p:nvPr/>
        </p:nvSpPr>
        <p:spPr bwMode="auto">
          <a:xfrm>
            <a:off x="3757612" y="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160</a:t>
            </a:r>
          </a:p>
        </p:txBody>
      </p:sp>
      <p:sp>
        <p:nvSpPr>
          <p:cNvPr id="40" name="Text Box 27"/>
          <p:cNvSpPr txBox="1">
            <a:spLocks noChangeArrowheads="1"/>
          </p:cNvSpPr>
          <p:nvPr/>
        </p:nvSpPr>
        <p:spPr bwMode="auto">
          <a:xfrm>
            <a:off x="3757612" y="20300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170</a:t>
            </a:r>
          </a:p>
        </p:txBody>
      </p:sp>
      <p:sp>
        <p:nvSpPr>
          <p:cNvPr id="41" name="Text Box 27"/>
          <p:cNvSpPr txBox="1">
            <a:spLocks noChangeArrowheads="1"/>
          </p:cNvSpPr>
          <p:nvPr/>
        </p:nvSpPr>
        <p:spPr bwMode="auto">
          <a:xfrm>
            <a:off x="3757612" y="27873"/>
            <a:ext cx="1728788" cy="92333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1FF9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5400">
                <a:solidFill>
                  <a:srgbClr val="FF0066"/>
                </a:solidFill>
                <a:latin typeface=".VnTifani Heavy" pitchFamily="34" charset="0"/>
              </a:rPr>
              <a:t>180</a:t>
            </a:r>
          </a:p>
        </p:txBody>
      </p:sp>
      <p:pic>
        <p:nvPicPr>
          <p:cNvPr id="35" name="Picture 34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0925" y="-27873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BELLS2~1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2350" y="-1597"/>
            <a:ext cx="2166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743569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50" presetClass="entr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4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2000"/>
                            </p:stCondLst>
                            <p:childTnLst>
                              <p:par>
                                <p:cTn id="14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7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9" dur="10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2000"/>
                            </p:stCondLst>
                            <p:childTnLst>
                              <p:par>
                                <p:cTn id="15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10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22000"/>
                            </p:stCondLst>
                            <p:childTnLst>
                              <p:par>
                                <p:cTn id="15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10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32000"/>
                            </p:stCondLst>
                            <p:childTnLst>
                              <p:par>
                                <p:cTn id="16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7" dur="1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42000"/>
                            </p:stCondLst>
                            <p:childTnLst>
                              <p:par>
                                <p:cTn id="17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3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2000"/>
                            </p:stCondLst>
                            <p:childTnLst>
                              <p:par>
                                <p:cTn id="17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7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9" dur="10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62000"/>
                            </p:stCondLst>
                            <p:childTnLst>
                              <p:par>
                                <p:cTn id="18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3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5" dur="10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72000"/>
                            </p:stCondLst>
                            <p:childTnLst>
                              <p:par>
                                <p:cTn id="18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10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10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82000"/>
                            </p:stCondLst>
                            <p:childTnLst>
                              <p:par>
                                <p:cTn id="19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5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7" dur="10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92000"/>
                            </p:stCondLst>
                            <p:childTnLst>
                              <p:par>
                                <p:cTn id="20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1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0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3" dur="10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102000"/>
                            </p:stCondLst>
                            <p:childTnLst>
                              <p:par>
                                <p:cTn id="20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10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1" fill="hold">
                            <p:stCondLst>
                              <p:cond delay="112000"/>
                            </p:stCondLst>
                            <p:childTnLst>
                              <p:par>
                                <p:cTn id="21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3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10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5" dur="10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122000"/>
                            </p:stCondLst>
                            <p:childTnLst>
                              <p:par>
                                <p:cTn id="21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9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1" dur="10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132000"/>
                            </p:stCondLst>
                            <p:childTnLst>
                              <p:par>
                                <p:cTn id="22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5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1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7" dur="10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9" fill="hold">
                            <p:stCondLst>
                              <p:cond delay="142000"/>
                            </p:stCondLst>
                            <p:childTnLst>
                              <p:par>
                                <p:cTn id="23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1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1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3" dur="10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152000"/>
                            </p:stCondLst>
                            <p:childTnLst>
                              <p:par>
                                <p:cTn id="23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7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9" dur="10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162000"/>
                            </p:stCondLst>
                            <p:childTnLst>
                              <p:par>
                                <p:cTn id="24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3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1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5" dur="10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7" fill="hold">
                            <p:stCondLst>
                              <p:cond delay="172000"/>
                            </p:stCondLst>
                            <p:childTnLst>
                              <p:par>
                                <p:cTn id="24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9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1" dur="1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3" fill="hold">
                            <p:stCondLst>
                              <p:cond delay="182000"/>
                            </p:stCondLst>
                            <p:childTnLst>
                              <p:par>
                                <p:cTn id="25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183000"/>
                            </p:stCondLst>
                            <p:childTnLst>
                              <p:par>
                                <p:cTn id="26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5" fill="hold">
                            <p:stCondLst>
                              <p:cond delay="184000"/>
                            </p:stCondLst>
                            <p:childTnLst>
                              <p:par>
                                <p:cTn id="26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1" fill="hold">
                            <p:stCondLst>
                              <p:cond delay="185000"/>
                            </p:stCondLst>
                            <p:childTnLst>
                              <p:par>
                                <p:cTn id="27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7" fill="hold">
                            <p:stCondLst>
                              <p:cond delay="186000"/>
                            </p:stCondLst>
                            <p:childTnLst>
                              <p:par>
                                <p:cTn id="27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9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3" fill="hold">
                            <p:stCondLst>
                              <p:cond delay="187000"/>
                            </p:stCondLst>
                            <p:childTnLst>
                              <p:par>
                                <p:cTn id="284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9" fill="hold">
                            <p:stCondLst>
                              <p:cond delay="188000"/>
                            </p:stCondLst>
                            <p:childTnLst>
                              <p:par>
                                <p:cTn id="290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5" fill="hold">
                            <p:stCondLst>
                              <p:cond delay="189000"/>
                            </p:stCondLst>
                            <p:childTnLst>
                              <p:par>
                                <p:cTn id="296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1" fill="hold">
                            <p:stCondLst>
                              <p:cond delay="190000"/>
                            </p:stCondLst>
                            <p:childTnLst>
                              <p:par>
                                <p:cTn id="302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7" fill="hold">
                            <p:stCondLst>
                              <p:cond delay="191000"/>
                            </p:stCondLst>
                            <p:childTnLst>
                              <p:par>
                                <p:cTn id="308" presetID="50" presetClass="exit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92000"/>
                            </p:stCondLst>
                            <p:childTnLst>
                              <p:par>
                                <p:cTn id="314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9" fill="hold">
                            <p:stCondLst>
                              <p:cond delay="193000"/>
                            </p:stCondLst>
                            <p:childTnLst>
                              <p:par>
                                <p:cTn id="320" presetID="50" presetClass="entr" presetSubtype="0" repeatCount="200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ORBE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3.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Ghi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nhí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874" y="1013739"/>
            <a:ext cx="3724272" cy="23218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836" y="669704"/>
            <a:ext cx="3168255" cy="2859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743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58056" y="622304"/>
            <a:ext cx="9144000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" y="128599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4. 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TËp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 ®</a:t>
            </a:r>
            <a:r>
              <a:rPr lang="en-US" sz="2800" b="1" dirty="0" err="1">
                <a:solidFill>
                  <a:srgbClr val="0000CC"/>
                </a:solidFill>
                <a:latin typeface=".VnAvant" pitchFamily="34" charset="0"/>
              </a:rPr>
              <a:t>äc</a:t>
            </a:r>
            <a:r>
              <a:rPr lang="en-US" sz="2800" b="1" dirty="0">
                <a:solidFill>
                  <a:srgbClr val="0000CC"/>
                </a:solidFill>
                <a:latin typeface=".VnAvant" pitchFamily="34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2228" y="685723"/>
            <a:ext cx="8447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.VnAvant" pitchFamily="34" charset="0"/>
              </a:rPr>
              <a:t>Bµ </a:t>
            </a:r>
            <a:r>
              <a:rPr lang="en-US" sz="2800" dirty="0" err="1">
                <a:latin typeface=".VnAvant" pitchFamily="34" charset="0"/>
              </a:rPr>
              <a:t>bÕ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bÐ</a:t>
            </a:r>
            <a:r>
              <a:rPr lang="en-US" sz="2800" dirty="0">
                <a:latin typeface=".VnAvant" pitchFamily="34" charset="0"/>
              </a:rPr>
              <a:t> Lª. BÐ bi b«; “g×…</a:t>
            </a:r>
            <a:r>
              <a:rPr lang="en-US" sz="2800" dirty="0" err="1">
                <a:latin typeface=".VnAvant" pitchFamily="34" charset="0"/>
              </a:rPr>
              <a:t>giß</a:t>
            </a:r>
            <a:r>
              <a:rPr lang="en-US" sz="2800" dirty="0">
                <a:latin typeface=".VnAvant" pitchFamily="34" charset="0"/>
              </a:rPr>
              <a:t>…” §ã lµ </a:t>
            </a:r>
            <a:r>
              <a:rPr lang="en-US" sz="2800" dirty="0" err="1">
                <a:latin typeface=".VnAvant" pitchFamily="34" charset="0"/>
              </a:rPr>
              <a:t>bÐ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kÓ</a:t>
            </a:r>
            <a:r>
              <a:rPr lang="en-US" sz="2800" dirty="0">
                <a:latin typeface=".VnAvant" pitchFamily="34" charset="0"/>
              </a:rPr>
              <a:t>:</a:t>
            </a:r>
          </a:p>
          <a:p>
            <a:pPr algn="just"/>
            <a:r>
              <a:rPr lang="en-US" sz="2800" dirty="0">
                <a:latin typeface=".VnAvant" pitchFamily="34" charset="0"/>
              </a:rPr>
              <a:t>D× </a:t>
            </a:r>
            <a:r>
              <a:rPr lang="en-US" sz="2800" dirty="0" err="1">
                <a:latin typeface=".VnAvant" pitchFamily="34" charset="0"/>
              </a:rPr>
              <a:t>kÕ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gi</a:t>
            </a:r>
            <a:r>
              <a:rPr lang="en-US" sz="2800" dirty="0">
                <a:latin typeface=".VnAvant" pitchFamily="34" charset="0"/>
              </a:rPr>
              <a:t>· </a:t>
            </a:r>
            <a:r>
              <a:rPr lang="en-US" sz="2800" dirty="0" err="1">
                <a:latin typeface=".VnAvant" pitchFamily="34" charset="0"/>
              </a:rPr>
              <a:t>giß</a:t>
            </a:r>
            <a:r>
              <a:rPr lang="en-US" sz="2800" dirty="0">
                <a:latin typeface=".VnAvant" pitchFamily="34" charset="0"/>
              </a:rPr>
              <a:t>.</a:t>
            </a:r>
          </a:p>
          <a:p>
            <a:pPr algn="just"/>
            <a:r>
              <a:rPr lang="en-US" sz="2800" dirty="0" err="1">
                <a:latin typeface=".VnAvant" pitchFamily="34" charset="0"/>
              </a:rPr>
              <a:t>Cç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</a:t>
            </a:r>
            <a:r>
              <a:rPr lang="en-US" sz="2800" dirty="0" err="1">
                <a:latin typeface=".VnAvant" pitchFamily="34" charset="0"/>
              </a:rPr>
              <a:t>giß</a:t>
            </a:r>
            <a:r>
              <a:rPr lang="en-US" sz="2800" dirty="0">
                <a:latin typeface=".VnAvant" pitchFamily="34" charset="0"/>
              </a:rPr>
              <a:t>,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gµ, </a:t>
            </a:r>
            <a:r>
              <a:rPr lang="en-US" sz="2800" dirty="0" err="1">
                <a:latin typeface=".VnAvant" pitchFamily="34" charset="0"/>
              </a:rPr>
              <a:t>cã</a:t>
            </a:r>
            <a:r>
              <a:rPr lang="en-US" sz="2800" dirty="0">
                <a:latin typeface=".VnAvant" pitchFamily="34" charset="0"/>
              </a:rPr>
              <a:t> c¶ </a:t>
            </a:r>
            <a:r>
              <a:rPr lang="en-US" sz="2800" dirty="0" err="1">
                <a:latin typeface=".VnAvant" pitchFamily="34" charset="0"/>
              </a:rPr>
              <a:t>gi</a:t>
            </a:r>
            <a:r>
              <a:rPr lang="en-US" sz="2800" dirty="0">
                <a:latin typeface=".VnAvant" pitchFamily="34" charset="0"/>
              </a:rPr>
              <a:t>¸ ®ç.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12234" y="85057"/>
            <a:ext cx="27577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vant" pitchFamily="34" charset="0"/>
              </a:rPr>
              <a:t>BÐ </a:t>
            </a:r>
            <a:r>
              <a:rPr lang="en-US" sz="2800" b="1" dirty="0" err="1">
                <a:solidFill>
                  <a:srgbClr val="FF0000"/>
                </a:solidFill>
                <a:latin typeface=".VnAvant" pitchFamily="34" charset="0"/>
              </a:rPr>
              <a:t>kÓ</a:t>
            </a:r>
            <a:endParaRPr lang="en-US" sz="2800" b="1" dirty="0">
              <a:solidFill>
                <a:srgbClr val="FF0000"/>
              </a:solidFill>
              <a:latin typeface=".VnAvant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647" y="2436233"/>
            <a:ext cx="5948817" cy="313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538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46B2D65-52F3-4BAF-A031-BE284565C709}_7.png&quot;/&gt;&lt;left val=&quot;128&quot;/&gt;&lt;top val=&quot;360&quot;/&gt;&lt;width val=&quot;196&quot;/&gt;&lt;height val=&quot;93&quot;/&gt;&lt;hasText val=&quot;1&quot;/&gt;&lt;/Image&gt;&lt;/ThreeDShapeInfo&gt;"/>
  <p:tag name="PRESENTER_SHAPEINFO" val="&lt;ThreeDShapeInfo&gt;&lt;uuid val=&quot;{300AF7E8-7905-488D-A078-A4989F78F90D}&quot;/&gt;&lt;isInvalidForFieldText val=&quot;0&quot;/&gt;&lt;Image&gt;&lt;filename val=&quot;C:\Users\HP\Documents\My Adobe Presentations\Cac mua trong nam\data\asimages\{300AF7E8-7905-488D-A078-A4989F78F90D}_7.png&quot;/&gt;&lt;left val=&quot;127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6991CE0D-8919-44C7-92A3-8B739CE32548}_7.png&quot;/&gt;&lt;left val=&quot;444&quot;/&gt;&lt;top val=&quot;360&quot;/&gt;&lt;width val=&quot;196&quot;/&gt;&lt;height val=&quot;93&quot;/&gt;&lt;hasText val=&quot;1&quot;/&gt;&lt;/Image&gt;&lt;/ThreeDShapeInfo&gt;"/>
  <p:tag name="PRESENTER_SHAPEINFO" val="&lt;ThreeDShapeInfo&gt;&lt;uuid val=&quot;{E302F6AD-9083-4108-8DD4-3913FF1219AC}&quot;/&gt;&lt;isInvalidForFieldText val=&quot;0&quot;/&gt;&lt;Image&gt;&lt;filename val=&quot;C:\Users\HP\Documents\My Adobe Presentations\Cac mua trong nam\data\asimages\{E302F6AD-9083-4108-8DD4-3913FF1219AC}_7.png&quot;/&gt;&lt;left val=&quot;443&quot;/&gt;&lt;top val=&quot;359&quot;/&gt;&lt;width val=&quot;199&quot;/&gt;&lt;height val=&quot;95&quot;/&gt;&lt;hasText val=&quot;0&quot;/&gt;&lt;/Image&gt;&lt;/ThreeDShapeInfo&gt;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4EF674A7-B06A-4A2C-B445-8AE79CAE89D6}_12.png&quot;/&gt;&lt;left val=&quot;402&quot;/&gt;&lt;top val=&quot;248&quot;/&gt;&lt;width val=&quot;278&quot;/&gt;&lt;height val=&quot;46&quot;/&gt;&lt;hasText val=&quot;1&quot;/&gt;&lt;/Image&gt;&lt;/ThreeDShapeInfo&gt;"/>
  <p:tag name="PRESENTER_SHAPEINFO" val="&lt;ThreeDShapeInfo&gt;&lt;uuid val=&quot;{F9319AF3-B28B-48E1-AFC6-00023290C413}&quot;/&gt;&lt;isInvalidForFieldText val=&quot;1&quot;/&gt;&lt;Image&gt;&lt;filename val=&quot;C:\Users\HP\Documents\My Adobe Presentations\Cac mua trong nam\data\asimages\{F9319AF3-B28B-48E1-AFC6-00023290C413}_12_S.png&quot;/&gt;&lt;left val=&quot;399&quot;/&gt;&lt;top val=&quot;245&quot;/&gt;&lt;width val=&quot;284&quot;/&gt;&lt;height val=&quot;49&quot;/&gt;&lt;hasText val=&quot;0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45EC5533-63B1-4CD0-9E55-0FB41FDAD26B}&quot;/&gt;&lt;isInvalidForFieldText val=&quot;0&quot;/&gt;&lt;Image&gt;&lt;filename val=&quot;C:\Users\HP\Documents\My Adobe Presentations\Cac mua trong nam\data\asimages\{45EC5533-63B1-4CD0-9E55-0FB41FDAD26B}.png&quot;/&gt;&lt;left val=&quot;312&quot;/&gt;&lt;top val=&quot;225&quot;/&gt;&lt;width val=&quot;95&quot;/&gt;&lt;height val=&quot;96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2FC370A4-C799-4A35-A923-5910F3EE156F}_12.png&quot;/&gt;&lt;left val=&quot;48&quot;/&gt;&lt;top val=&quot;479&quot;/&gt;&lt;width val=&quot;274&quot;/&gt;&lt;height val=&quot;51&quot;/&gt;&lt;hasText val=&quot;1&quot;/&gt;&lt;/Image&gt;&lt;/ThreeDShapeInfo&gt;"/>
  <p:tag name="PRESENTER_SHAPEINFO" val="&lt;ThreeDShapeInfo&gt;&lt;uuid val=&quot;{F9EA4630-C5DC-4EDA-AB1D-F4F67978EBC3}&quot;/&gt;&lt;isInvalidForFieldText val=&quot;1&quot;/&gt;&lt;Image&gt;&lt;filename val=&quot;C:\Users\HP\Documents\My Adobe Presentations\Cac mua trong nam\data\asimages\{F9EA4630-C5DC-4EDA-AB1D-F4F67978EBC3}_12_S.png&quot;/&gt;&lt;left val=&quot;45&quot;/&gt;&lt;top val=&quot;477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1B91F007-CB12-4190-A256-B23A8160302E}_12.png&quot;/&gt;&lt;left val=&quot;402&quot;/&gt;&lt;top val=&quot;480&quot;/&gt;&lt;width val=&quot;278&quot;/&gt;&lt;height val=&quot;52&quot;/&gt;&lt;hasText val=&quot;1&quot;/&gt;&lt;/Image&gt;&lt;/ThreeDShapeInfo&gt;"/>
  <p:tag name="PRESENTER_SHAPEINFO" val="&lt;ThreeDShapeInfo&gt;&lt;uuid val=&quot;{3FF6E482-D4B8-444A-85AA-52825FFB47B6}&quot;/&gt;&lt;isInvalidForFieldText val=&quot;1&quot;/&gt;&lt;Image&gt;&lt;filename val=&quot;C:\Users\HP\Documents\My Adobe Presentations\Cac mua trong nam\data\asimages\{3FF6E482-D4B8-444A-85AA-52825FFB47B6}_12_S.png&quot;/&gt;&lt;left val=&quot;399&quot;/&gt;&lt;top val=&quot;477&quot;/&gt;&lt;width val=&quot;284&quot;/&gt;&lt;height val=&quot;51&quot;/&gt;&lt;hasText val=&quot;0&quot;/&gt;&lt;/Image&gt;&lt;/ThreeDShapeInfo&gt;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HP\Documents\My Adobe Presentations\Cac mua trong nam\data\asimages\{C143B106-680C-4A8F-AF21-BA32E66D905C}_12.png&quot;/&gt;&lt;left val=&quot;48&quot;/&gt;&lt;top val=&quot;246&quot;/&gt;&lt;width val=&quot;274&quot;/&gt;&lt;height val=&quot;51&quot;/&gt;&lt;hasText val=&quot;1&quot;/&gt;&lt;/Image&gt;&lt;/ThreeDShapeInfo&gt;"/>
  <p:tag name="PRESENTER_SHAPEINFO" val="&lt;ThreeDShapeInfo&gt;&lt;uuid val=&quot;{3A75290D-B652-4D2F-9669-B75DB99BC20B}&quot;/&gt;&lt;isInvalidForFieldText val=&quot;1&quot;/&gt;&lt;Image&gt;&lt;filename val=&quot;C:\Users\HP\Documents\My Adobe Presentations\Cac mua trong nam\data\asimages\{3A75290D-B652-4D2F-9669-B75DB99BC20B}_12_S.png&quot;/&gt;&lt;left val=&quot;45&quot;/&gt;&lt;top val=&quot;245&quot;/&gt;&lt;width val=&quot;280&quot;/&gt;&lt;height val=&quot;46&quot;/&gt;&lt;hasText val=&quot;0&quot;/&gt;&lt;/Image&gt;&lt;/ThreeDShapeInfo&gt;"/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ABDE73CB-92FD-4977-BA8C-13B36BF9EE36}&quot;/&gt;&lt;isInvalidForFieldText val=&quot;0&quot;/&gt;&lt;Image&gt;&lt;filename val=&quot;C:\Users\HP\Documents\My Adobe Presentations\Cac mua trong nam\data\asimages\{ABDE73CB-92FD-4977-BA8C-13B36BF9EE36}.png&quot;/&gt;&lt;left val=&quot;312&quot;/&gt;&lt;top val=&quot;225&quot;/&gt;&lt;width val=&quot;95&quot;/&gt;&lt;height val=&quot;96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E14BC79-22E9-4BEC-BB99-BF93236D29E8}&quot;/&gt;&lt;isInvalidForFieldText val=&quot;0&quot;/&gt;&lt;Image&gt;&lt;filename val=&quot;C:\Users\HP\Documents\My Adobe Presentations\Cac mua trong nam\data\asimages\{FE14BC79-22E9-4BEC-BB99-BF93236D29E8}.png&quot;/&gt;&lt;left val=&quot;312&quot;/&gt;&lt;top val=&quot;225&quot;/&gt;&lt;width val=&quot;95&quot;/&gt;&lt;height val=&quot;96&quot;/&gt;&lt;hasText val=&quot;1&quot;/&gt;&lt;/Image&gt;&lt;/ThreeDShape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511CB78-8D3E-4FE5-BE1F-78A7AB08AE79}&quot;/&gt;&lt;isInvalidForFieldText val=&quot;0&quot;/&gt;&lt;Image&gt;&lt;filename val=&quot;C:\Users\HP\Documents\My Adobe Presentations\Cac mua trong nam\data\asimages\{B511CB78-8D3E-4FE5-BE1F-78A7AB08AE79}.png&quot;/&gt;&lt;left val=&quot;312&quot;/&gt;&lt;top val=&quot;226&quot;/&gt;&lt;width val=&quot;95&quot;/&gt;&lt;height val=&quot;95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1115</TotalTime>
  <Words>631</Words>
  <Application>Microsoft Office PowerPoint</Application>
  <PresentationFormat>On-screen Show (16:10)</PresentationFormat>
  <Paragraphs>114</Paragraphs>
  <Slides>20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Arial</vt:lpstr>
      <vt:lpstr>.VnTifani HeavyH</vt:lpstr>
      <vt:lpstr>宋体</vt:lpstr>
      <vt:lpstr>Tahoma</vt:lpstr>
      <vt:lpstr>Calibri</vt:lpstr>
      <vt:lpstr>Times New Roman</vt:lpstr>
      <vt:lpstr>.VnAvant</vt:lpstr>
      <vt:lpstr>.VnTifani Heavy</vt:lpstr>
      <vt:lpstr>Comic Sans MS</vt:lpstr>
      <vt:lpstr>Arial Black</vt:lpstr>
      <vt:lpstr>VNI-Thufap2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Administrator</cp:lastModifiedBy>
  <cp:revision>189</cp:revision>
  <dcterms:created xsi:type="dcterms:W3CDTF">2020-02-10T09:35:50Z</dcterms:created>
  <dcterms:modified xsi:type="dcterms:W3CDTF">2024-09-25T05:43:01Z</dcterms:modified>
</cp:coreProperties>
</file>